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-130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2012/02/09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2012/02/09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2012/02/09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2012/02/09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2012/02/09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2012/02/09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2012/02/09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2012/02/09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2012/02/09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2012/02/09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A69C-F883-4627-B15C-6DA125C220B9}" type="datetimeFigureOut">
              <a:rPr lang="en-ZA" smtClean="0"/>
              <a:pPr/>
              <a:t>2012/02/09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6A69C-F883-4627-B15C-6DA125C220B9}" type="datetimeFigureOut">
              <a:rPr lang="en-ZA" smtClean="0"/>
              <a:pPr/>
              <a:t>2012/02/09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81F9B-C0CE-467F-ACC9-D97988A7DB51}" type="slidenum">
              <a:rPr lang="en-ZA" smtClean="0"/>
              <a:pPr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196.213.187.51/PAGE/SAEOS/saeos_GEO_II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94669"/>
            <a:ext cx="7772400" cy="1470025"/>
          </a:xfrm>
        </p:spPr>
        <p:txBody>
          <a:bodyPr/>
          <a:lstStyle/>
          <a:p>
            <a:r>
              <a:rPr lang="en-ZA" dirty="0" smtClean="0"/>
              <a:t>Search Stratification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81628"/>
            <a:ext cx="6400800" cy="1752600"/>
          </a:xfrm>
        </p:spPr>
        <p:txBody>
          <a:bodyPr>
            <a:normAutofit/>
          </a:bodyPr>
          <a:lstStyle/>
          <a:p>
            <a:r>
              <a:rPr lang="en-ZA" sz="2400" dirty="0" smtClean="0"/>
              <a:t>SRS 336.3.9.1</a:t>
            </a:r>
          </a:p>
          <a:p>
            <a:r>
              <a:rPr lang="en-ZA" sz="2400" dirty="0" smtClean="0"/>
              <a:t>Wim Hugo, 16 July 2010</a:t>
            </a:r>
            <a:endParaRPr lang="en-ZA" sz="2400" dirty="0"/>
          </a:p>
        </p:txBody>
      </p:sp>
      <p:pic>
        <p:nvPicPr>
          <p:cNvPr id="7" name="Picture 6" descr="SAEON-NRF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74401" y="5273420"/>
            <a:ext cx="3354922" cy="1312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Concept</a:t>
            </a:r>
            <a:endParaRPr lang="en-Z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dirty="0" smtClean="0"/>
              <a:t>GEO Search Facilities allow XML (</a:t>
            </a:r>
            <a:r>
              <a:rPr lang="en-ZA" dirty="0" err="1" smtClean="0"/>
              <a:t>GeoRSS</a:t>
            </a:r>
            <a:r>
              <a:rPr lang="en-ZA" dirty="0" smtClean="0"/>
              <a:t>) returns of search requests.</a:t>
            </a:r>
          </a:p>
          <a:p>
            <a:r>
              <a:rPr lang="en-ZA" dirty="0" smtClean="0"/>
              <a:t>Results can be aggregated and stratified in the following ways:</a:t>
            </a:r>
          </a:p>
          <a:p>
            <a:pPr lvl="1"/>
            <a:r>
              <a:rPr lang="en-ZA" dirty="0" smtClean="0"/>
              <a:t>By way of a set of filters obtained from the result XML.</a:t>
            </a:r>
          </a:p>
          <a:p>
            <a:pPr lvl="1"/>
            <a:r>
              <a:rPr lang="en-ZA" dirty="0" smtClean="0"/>
              <a:t>By refining the search based on filters obtained from the result XML.</a:t>
            </a:r>
          </a:p>
          <a:p>
            <a:pPr lvl="1"/>
            <a:r>
              <a:rPr lang="en-ZA" dirty="0" smtClean="0"/>
              <a:t>By aggregating the search result based on metrics obtained from the result XML.</a:t>
            </a:r>
            <a:endParaRPr lang="en-Z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Test Sources - GEO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400" dirty="0" smtClean="0">
                <a:hlinkClick r:id="rId2"/>
              </a:rPr>
              <a:t>http://196.213.187.51/PAGE/SAEOS/saeos_GEO_II.html</a:t>
            </a:r>
            <a:endParaRPr lang="en-ZA" sz="2400" dirty="0" smtClean="0"/>
          </a:p>
          <a:p>
            <a:endParaRPr lang="en-Z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Process</a:t>
            </a:r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251520" y="3068960"/>
            <a:ext cx="1512168" cy="10081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GEO Search Service</a:t>
            </a:r>
            <a:endParaRPr lang="en-ZA" dirty="0"/>
          </a:p>
        </p:txBody>
      </p:sp>
      <p:sp>
        <p:nvSpPr>
          <p:cNvPr id="5" name="Rectangle 4"/>
          <p:cNvSpPr/>
          <p:nvPr/>
        </p:nvSpPr>
        <p:spPr>
          <a:xfrm>
            <a:off x="2411760" y="3068960"/>
            <a:ext cx="1512168" cy="10081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err="1" smtClean="0"/>
              <a:t>GeoRSS</a:t>
            </a:r>
            <a:r>
              <a:rPr lang="en-ZA" dirty="0" smtClean="0"/>
              <a:t> XML</a:t>
            </a:r>
          </a:p>
          <a:p>
            <a:pPr algn="ctr"/>
            <a:r>
              <a:rPr lang="en-ZA" dirty="0" smtClean="0"/>
              <a:t>Result</a:t>
            </a:r>
            <a:endParaRPr lang="en-ZA" dirty="0"/>
          </a:p>
        </p:txBody>
      </p:sp>
      <p:sp>
        <p:nvSpPr>
          <p:cNvPr id="6" name="Rectangle 5"/>
          <p:cNvSpPr/>
          <p:nvPr/>
        </p:nvSpPr>
        <p:spPr>
          <a:xfrm>
            <a:off x="2411760" y="4581128"/>
            <a:ext cx="1512168" cy="10081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Search Request</a:t>
            </a:r>
            <a:endParaRPr lang="en-ZA" dirty="0"/>
          </a:p>
        </p:txBody>
      </p:sp>
      <p:sp>
        <p:nvSpPr>
          <p:cNvPr id="7" name="Rectangle 6"/>
          <p:cNvSpPr/>
          <p:nvPr/>
        </p:nvSpPr>
        <p:spPr>
          <a:xfrm>
            <a:off x="4572000" y="3068960"/>
            <a:ext cx="1512168" cy="100811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XML Element</a:t>
            </a:r>
          </a:p>
          <a:p>
            <a:pPr algn="ctr"/>
            <a:r>
              <a:rPr lang="en-ZA" dirty="0" smtClean="0"/>
              <a:t>Analysis</a:t>
            </a:r>
            <a:endParaRPr lang="en-ZA" dirty="0"/>
          </a:p>
        </p:txBody>
      </p:sp>
      <p:sp>
        <p:nvSpPr>
          <p:cNvPr id="8" name="Rectangle 7"/>
          <p:cNvSpPr/>
          <p:nvPr/>
        </p:nvSpPr>
        <p:spPr>
          <a:xfrm>
            <a:off x="6948264" y="4581128"/>
            <a:ext cx="1512168" cy="100811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Search Page</a:t>
            </a:r>
          </a:p>
          <a:p>
            <a:pPr algn="ctr"/>
            <a:r>
              <a:rPr lang="en-ZA" dirty="0" smtClean="0"/>
              <a:t>(exists)</a:t>
            </a:r>
            <a:endParaRPr lang="en-ZA" dirty="0"/>
          </a:p>
        </p:txBody>
      </p:sp>
      <p:sp>
        <p:nvSpPr>
          <p:cNvPr id="9" name="Rectangle 8"/>
          <p:cNvSpPr/>
          <p:nvPr/>
        </p:nvSpPr>
        <p:spPr>
          <a:xfrm>
            <a:off x="6948264" y="1628800"/>
            <a:ext cx="1512168" cy="100811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Aggregate View</a:t>
            </a:r>
            <a:endParaRPr lang="en-ZA" dirty="0"/>
          </a:p>
        </p:txBody>
      </p:sp>
      <p:sp>
        <p:nvSpPr>
          <p:cNvPr id="10" name="Rectangle 9"/>
          <p:cNvSpPr/>
          <p:nvPr/>
        </p:nvSpPr>
        <p:spPr>
          <a:xfrm>
            <a:off x="6948264" y="3068960"/>
            <a:ext cx="1512168" cy="100811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(Filtered)</a:t>
            </a:r>
          </a:p>
          <a:p>
            <a:pPr algn="ctr"/>
            <a:r>
              <a:rPr lang="en-ZA" dirty="0" smtClean="0"/>
              <a:t>Result View</a:t>
            </a:r>
            <a:endParaRPr lang="en-ZA" dirty="0"/>
          </a:p>
        </p:txBody>
      </p:sp>
      <p:cxnSp>
        <p:nvCxnSpPr>
          <p:cNvPr id="12" name="Elbow Connector 11"/>
          <p:cNvCxnSpPr>
            <a:stCxn id="8" idx="1"/>
            <a:endCxn id="6" idx="3"/>
          </p:cNvCxnSpPr>
          <p:nvPr/>
        </p:nvCxnSpPr>
        <p:spPr>
          <a:xfrm rot="10800000">
            <a:off x="3923928" y="5085184"/>
            <a:ext cx="3024336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hape 13"/>
          <p:cNvCxnSpPr>
            <a:stCxn id="6" idx="1"/>
            <a:endCxn id="4" idx="2"/>
          </p:cNvCxnSpPr>
          <p:nvPr/>
        </p:nvCxnSpPr>
        <p:spPr>
          <a:xfrm rot="10800000">
            <a:off x="1007604" y="4077072"/>
            <a:ext cx="1404156" cy="1008112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4" idx="3"/>
            <a:endCxn id="5" idx="1"/>
          </p:cNvCxnSpPr>
          <p:nvPr/>
        </p:nvCxnSpPr>
        <p:spPr>
          <a:xfrm>
            <a:off x="1763688" y="3573016"/>
            <a:ext cx="648072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5" idx="3"/>
            <a:endCxn id="7" idx="1"/>
          </p:cNvCxnSpPr>
          <p:nvPr/>
        </p:nvCxnSpPr>
        <p:spPr>
          <a:xfrm>
            <a:off x="3923928" y="3573016"/>
            <a:ext cx="648072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7" idx="3"/>
            <a:endCxn id="10" idx="1"/>
          </p:cNvCxnSpPr>
          <p:nvPr/>
        </p:nvCxnSpPr>
        <p:spPr>
          <a:xfrm>
            <a:off x="6084168" y="3573016"/>
            <a:ext cx="864096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10" idx="0"/>
            <a:endCxn id="9" idx="2"/>
          </p:cNvCxnSpPr>
          <p:nvPr/>
        </p:nvCxnSpPr>
        <p:spPr>
          <a:xfrm rot="5400000" flipH="1" flipV="1">
            <a:off x="7488324" y="2852936"/>
            <a:ext cx="432048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10" idx="2"/>
            <a:endCxn id="8" idx="0"/>
          </p:cNvCxnSpPr>
          <p:nvPr/>
        </p:nvCxnSpPr>
        <p:spPr>
          <a:xfrm rot="5400000">
            <a:off x="7452320" y="4329100"/>
            <a:ext cx="504056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1655676" y="3825044"/>
            <a:ext cx="5112568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347864" y="1268760"/>
            <a:ext cx="78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Server</a:t>
            </a:r>
            <a:endParaRPr lang="en-ZA" dirty="0"/>
          </a:p>
        </p:txBody>
      </p:sp>
      <p:sp>
        <p:nvSpPr>
          <p:cNvPr id="28" name="TextBox 27"/>
          <p:cNvSpPr txBox="1"/>
          <p:nvPr/>
        </p:nvSpPr>
        <p:spPr>
          <a:xfrm>
            <a:off x="4283968" y="1268760"/>
            <a:ext cx="725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Client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Search Page</a:t>
            </a:r>
            <a:endParaRPr lang="en-Z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2691" t="19074" r="41889" b="36878"/>
          <a:stretch>
            <a:fillRect/>
          </a:stretch>
        </p:blipFill>
        <p:spPr bwMode="auto">
          <a:xfrm>
            <a:off x="1043608" y="1844824"/>
            <a:ext cx="6840760" cy="4596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043608" y="1844824"/>
            <a:ext cx="6840760" cy="46085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Rectangle 7"/>
          <p:cNvSpPr/>
          <p:nvPr/>
        </p:nvSpPr>
        <p:spPr>
          <a:xfrm>
            <a:off x="1043608" y="1412776"/>
            <a:ext cx="1215752" cy="42366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Search</a:t>
            </a:r>
            <a:endParaRPr lang="en-ZA" sz="1400" dirty="0"/>
          </a:p>
        </p:txBody>
      </p:sp>
      <p:sp>
        <p:nvSpPr>
          <p:cNvPr id="9" name="Rectangle 8"/>
          <p:cNvSpPr/>
          <p:nvPr/>
        </p:nvSpPr>
        <p:spPr>
          <a:xfrm>
            <a:off x="2267744" y="1412776"/>
            <a:ext cx="1215752" cy="423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Result-Filter</a:t>
            </a:r>
            <a:endParaRPr lang="en-ZA" sz="1400" dirty="0"/>
          </a:p>
        </p:txBody>
      </p:sp>
      <p:sp>
        <p:nvSpPr>
          <p:cNvPr id="10" name="Rectangle 9"/>
          <p:cNvSpPr/>
          <p:nvPr/>
        </p:nvSpPr>
        <p:spPr>
          <a:xfrm>
            <a:off x="3491880" y="1412776"/>
            <a:ext cx="1215752" cy="423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Analysis</a:t>
            </a:r>
            <a:endParaRPr lang="en-ZA" sz="1400" dirty="0"/>
          </a:p>
        </p:txBody>
      </p:sp>
      <p:sp>
        <p:nvSpPr>
          <p:cNvPr id="11" name="Rectangle 10"/>
          <p:cNvSpPr/>
          <p:nvPr/>
        </p:nvSpPr>
        <p:spPr>
          <a:xfrm>
            <a:off x="6660232" y="5949280"/>
            <a:ext cx="1080120" cy="36004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600" b="1" dirty="0" smtClean="0"/>
              <a:t>Search</a:t>
            </a:r>
            <a:endParaRPr lang="en-ZA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Result/ Filter Page</a:t>
            </a:r>
            <a:endParaRPr lang="en-ZA" dirty="0"/>
          </a:p>
        </p:txBody>
      </p:sp>
      <p:sp>
        <p:nvSpPr>
          <p:cNvPr id="7" name="Rectangle 6"/>
          <p:cNvSpPr/>
          <p:nvPr/>
        </p:nvSpPr>
        <p:spPr>
          <a:xfrm>
            <a:off x="1043608" y="1844824"/>
            <a:ext cx="6840760" cy="46085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Rectangle 7"/>
          <p:cNvSpPr/>
          <p:nvPr/>
        </p:nvSpPr>
        <p:spPr>
          <a:xfrm>
            <a:off x="1029960" y="1385480"/>
            <a:ext cx="1215752" cy="423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Search</a:t>
            </a:r>
            <a:endParaRPr lang="en-ZA" sz="1400" dirty="0"/>
          </a:p>
        </p:txBody>
      </p:sp>
      <p:sp>
        <p:nvSpPr>
          <p:cNvPr id="9" name="Rectangle 8"/>
          <p:cNvSpPr/>
          <p:nvPr/>
        </p:nvSpPr>
        <p:spPr>
          <a:xfrm>
            <a:off x="2254096" y="1385480"/>
            <a:ext cx="1215752" cy="42366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Result-Filter</a:t>
            </a:r>
            <a:endParaRPr lang="en-ZA" sz="1400" dirty="0"/>
          </a:p>
        </p:txBody>
      </p:sp>
      <p:sp>
        <p:nvSpPr>
          <p:cNvPr id="10" name="Rectangle 9"/>
          <p:cNvSpPr/>
          <p:nvPr/>
        </p:nvSpPr>
        <p:spPr>
          <a:xfrm>
            <a:off x="3478232" y="1385480"/>
            <a:ext cx="1215752" cy="423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Analysis</a:t>
            </a:r>
            <a:endParaRPr lang="en-ZA" sz="1400" dirty="0"/>
          </a:p>
        </p:txBody>
      </p:sp>
      <p:sp>
        <p:nvSpPr>
          <p:cNvPr id="11" name="Rectangle 10"/>
          <p:cNvSpPr/>
          <p:nvPr/>
        </p:nvSpPr>
        <p:spPr>
          <a:xfrm>
            <a:off x="6250675" y="5822680"/>
            <a:ext cx="1489677" cy="36004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600" b="1" dirty="0" smtClean="0"/>
              <a:t>Refine</a:t>
            </a:r>
            <a:endParaRPr lang="en-ZA" sz="1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187624" y="1988840"/>
            <a:ext cx="708848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ZA" sz="1400" b="1" dirty="0" smtClean="0"/>
              <a:t>Author</a:t>
            </a:r>
            <a:endParaRPr lang="en-ZA" sz="1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187624" y="2276872"/>
            <a:ext cx="2448272" cy="120330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noAutofit/>
          </a:bodyPr>
          <a:lstStyle/>
          <a:p>
            <a:r>
              <a:rPr lang="en-ZA" sz="1200" dirty="0" smtClean="0"/>
              <a:t>List Box</a:t>
            </a:r>
            <a:endParaRPr lang="en-ZA" dirty="0"/>
          </a:p>
        </p:txBody>
      </p:sp>
      <p:sp>
        <p:nvSpPr>
          <p:cNvPr id="14" name="TextBox 13"/>
          <p:cNvSpPr txBox="1"/>
          <p:nvPr/>
        </p:nvSpPr>
        <p:spPr>
          <a:xfrm>
            <a:off x="3779912" y="1988840"/>
            <a:ext cx="535083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ZA" sz="1400" b="1" dirty="0" smtClean="0"/>
              <a:t>Date</a:t>
            </a:r>
            <a:endParaRPr lang="en-ZA" sz="1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779912" y="2276871"/>
            <a:ext cx="2311172" cy="120374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noAutofit/>
          </a:bodyPr>
          <a:lstStyle/>
          <a:p>
            <a:endParaRPr lang="en-ZA" sz="1200" dirty="0" smtClean="0"/>
          </a:p>
          <a:p>
            <a:r>
              <a:rPr lang="en-ZA" sz="1200" dirty="0" smtClean="0"/>
              <a:t>Between </a:t>
            </a:r>
          </a:p>
          <a:p>
            <a:endParaRPr lang="en-ZA" sz="1200" dirty="0" smtClean="0"/>
          </a:p>
          <a:p>
            <a:r>
              <a:rPr lang="en-ZA" sz="1200" dirty="0" smtClean="0"/>
              <a:t>And </a:t>
            </a:r>
          </a:p>
          <a:p>
            <a:endParaRPr lang="en-ZA" dirty="0"/>
          </a:p>
        </p:txBody>
      </p:sp>
      <p:sp>
        <p:nvSpPr>
          <p:cNvPr id="16" name="Rectangle 15"/>
          <p:cNvSpPr/>
          <p:nvPr/>
        </p:nvSpPr>
        <p:spPr>
          <a:xfrm>
            <a:off x="4427984" y="2520659"/>
            <a:ext cx="1440160" cy="26678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7" name="Rectangle 16"/>
          <p:cNvSpPr/>
          <p:nvPr/>
        </p:nvSpPr>
        <p:spPr>
          <a:xfrm>
            <a:off x="4427984" y="2880699"/>
            <a:ext cx="1440160" cy="26678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8" name="TextBox 17"/>
          <p:cNvSpPr txBox="1"/>
          <p:nvPr/>
        </p:nvSpPr>
        <p:spPr>
          <a:xfrm>
            <a:off x="1207289" y="3616078"/>
            <a:ext cx="911275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ZA" sz="1400" b="1" dirty="0" smtClean="0"/>
              <a:t>Keywords</a:t>
            </a:r>
            <a:endParaRPr lang="en-ZA" sz="1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189111" y="3933606"/>
            <a:ext cx="2468489" cy="231971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noAutofit/>
          </a:bodyPr>
          <a:lstStyle/>
          <a:p>
            <a:r>
              <a:rPr lang="en-ZA" sz="1200" dirty="0" smtClean="0"/>
              <a:t>List box</a:t>
            </a:r>
          </a:p>
          <a:p>
            <a:endParaRPr lang="en-ZA" dirty="0"/>
          </a:p>
        </p:txBody>
      </p:sp>
      <p:sp>
        <p:nvSpPr>
          <p:cNvPr id="21" name="TextBox 20"/>
          <p:cNvSpPr txBox="1"/>
          <p:nvPr/>
        </p:nvSpPr>
        <p:spPr>
          <a:xfrm>
            <a:off x="3789740" y="3938522"/>
            <a:ext cx="2330841" cy="231971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noAutofit/>
          </a:bodyPr>
          <a:lstStyle/>
          <a:p>
            <a:r>
              <a:rPr lang="en-ZA" sz="1200" dirty="0" smtClean="0"/>
              <a:t>List Box</a:t>
            </a:r>
          </a:p>
          <a:p>
            <a:endParaRPr lang="en-ZA" dirty="0"/>
          </a:p>
        </p:txBody>
      </p:sp>
      <p:sp>
        <p:nvSpPr>
          <p:cNvPr id="24" name="TextBox 23"/>
          <p:cNvSpPr txBox="1"/>
          <p:nvPr/>
        </p:nvSpPr>
        <p:spPr>
          <a:xfrm>
            <a:off x="6238568" y="1979008"/>
            <a:ext cx="1369939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sz="1400" b="1" dirty="0" smtClean="0"/>
              <a:t>Resource Type</a:t>
            </a:r>
            <a:endParaRPr lang="en-ZA" sz="1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6223819" y="2267039"/>
            <a:ext cx="1563329" cy="120374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noAutofit/>
          </a:bodyPr>
          <a:lstStyle/>
          <a:p>
            <a:endParaRPr lang="en-ZA" sz="1200" dirty="0" smtClean="0"/>
          </a:p>
          <a:p>
            <a:r>
              <a:rPr lang="en-ZA" sz="1200" dirty="0" smtClean="0"/>
              <a:t>Web Map Service</a:t>
            </a:r>
          </a:p>
          <a:p>
            <a:r>
              <a:rPr lang="en-ZA" sz="1200" dirty="0" smtClean="0"/>
              <a:t>Web Feature Service</a:t>
            </a:r>
          </a:p>
          <a:p>
            <a:r>
              <a:rPr lang="en-ZA" sz="1200" dirty="0" smtClean="0"/>
              <a:t>KML (Google)</a:t>
            </a:r>
          </a:p>
          <a:p>
            <a:r>
              <a:rPr lang="en-ZA" sz="1200" dirty="0" err="1" smtClean="0"/>
              <a:t>GeoRSS</a:t>
            </a:r>
            <a:endParaRPr lang="en-ZA" sz="1200" dirty="0" smtClean="0"/>
          </a:p>
          <a:p>
            <a:r>
              <a:rPr lang="en-ZA" sz="1200" dirty="0" smtClean="0"/>
              <a:t>Other</a:t>
            </a:r>
          </a:p>
          <a:p>
            <a:endParaRPr lang="en-ZA" dirty="0"/>
          </a:p>
        </p:txBody>
      </p:sp>
      <p:sp>
        <p:nvSpPr>
          <p:cNvPr id="26" name="TextBox 25"/>
          <p:cNvSpPr txBox="1"/>
          <p:nvPr/>
        </p:nvSpPr>
        <p:spPr>
          <a:xfrm>
            <a:off x="6254489" y="3659958"/>
            <a:ext cx="1369939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sz="1400" b="1" dirty="0" smtClean="0"/>
              <a:t>Custodian</a:t>
            </a:r>
            <a:endParaRPr lang="en-ZA" sz="14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6239740" y="3947989"/>
            <a:ext cx="1563329" cy="172948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noAutofit/>
          </a:bodyPr>
          <a:lstStyle/>
          <a:p>
            <a:r>
              <a:rPr lang="en-ZA" sz="1200" dirty="0" smtClean="0"/>
              <a:t>List Box</a:t>
            </a:r>
          </a:p>
          <a:p>
            <a:endParaRPr lang="en-ZA" sz="1200" dirty="0" smtClean="0"/>
          </a:p>
          <a:p>
            <a:r>
              <a:rPr lang="en-ZA" sz="1200" dirty="0" smtClean="0"/>
              <a:t>Cannot be implemented now</a:t>
            </a:r>
          </a:p>
          <a:p>
            <a:endParaRPr lang="en-ZA" dirty="0"/>
          </a:p>
        </p:txBody>
      </p:sp>
      <p:sp>
        <p:nvSpPr>
          <p:cNvPr id="28" name="TextBox 27"/>
          <p:cNvSpPr txBox="1"/>
          <p:nvPr/>
        </p:nvSpPr>
        <p:spPr>
          <a:xfrm>
            <a:off x="3800167" y="3621290"/>
            <a:ext cx="1369939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sz="1400" b="1" dirty="0" smtClean="0"/>
              <a:t>Publisher</a:t>
            </a:r>
            <a:endParaRPr lang="en-ZA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Analysis Page</a:t>
            </a:r>
            <a:endParaRPr lang="en-ZA" dirty="0"/>
          </a:p>
        </p:txBody>
      </p:sp>
      <p:sp>
        <p:nvSpPr>
          <p:cNvPr id="7" name="Rectangle 6"/>
          <p:cNvSpPr/>
          <p:nvPr/>
        </p:nvSpPr>
        <p:spPr>
          <a:xfrm>
            <a:off x="1043608" y="1844824"/>
            <a:ext cx="6840760" cy="46085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Rectangle 7"/>
          <p:cNvSpPr/>
          <p:nvPr/>
        </p:nvSpPr>
        <p:spPr>
          <a:xfrm>
            <a:off x="1043608" y="1412776"/>
            <a:ext cx="1215752" cy="423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Search</a:t>
            </a:r>
            <a:endParaRPr lang="en-ZA" sz="1400" dirty="0"/>
          </a:p>
        </p:txBody>
      </p:sp>
      <p:sp>
        <p:nvSpPr>
          <p:cNvPr id="9" name="Rectangle 8"/>
          <p:cNvSpPr/>
          <p:nvPr/>
        </p:nvSpPr>
        <p:spPr>
          <a:xfrm>
            <a:off x="2267744" y="1412776"/>
            <a:ext cx="1215752" cy="423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Result-Filter</a:t>
            </a:r>
            <a:endParaRPr lang="en-ZA" sz="1400" dirty="0"/>
          </a:p>
        </p:txBody>
      </p:sp>
      <p:sp>
        <p:nvSpPr>
          <p:cNvPr id="10" name="Rectangle 9"/>
          <p:cNvSpPr/>
          <p:nvPr/>
        </p:nvSpPr>
        <p:spPr>
          <a:xfrm>
            <a:off x="3491880" y="1412776"/>
            <a:ext cx="1215752" cy="42366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Analysis</a:t>
            </a:r>
            <a:endParaRPr lang="en-ZA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4858603" y="4940489"/>
            <a:ext cx="2634018" cy="191069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r>
              <a:rPr lang="en-ZA" sz="1400" dirty="0" smtClean="0"/>
              <a:t>Count</a:t>
            </a:r>
            <a:endParaRPr lang="en-ZA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4860875" y="5202073"/>
            <a:ext cx="2634018" cy="191069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r>
              <a:rPr lang="en-ZA" sz="1400" dirty="0" smtClean="0"/>
              <a:t>Author</a:t>
            </a:r>
            <a:endParaRPr lang="en-ZA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4863147" y="5477305"/>
            <a:ext cx="2634018" cy="191069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r>
              <a:rPr lang="en-ZA" sz="1400" dirty="0" smtClean="0"/>
              <a:t>Resource Type</a:t>
            </a:r>
            <a:endParaRPr lang="en-ZA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4865419" y="5752537"/>
            <a:ext cx="2634018" cy="191069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r>
              <a:rPr lang="en-ZA" sz="1400" dirty="0" smtClean="0"/>
              <a:t>Date (Month)</a:t>
            </a:r>
            <a:endParaRPr lang="en-ZA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2525</TotalTime>
  <Words>168</Words>
  <Application>Microsoft Office PowerPoint</Application>
  <PresentationFormat>On-screen Show (4:3)</PresentationFormat>
  <Paragraphs>65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Search Stratification</vt:lpstr>
      <vt:lpstr>Concept</vt:lpstr>
      <vt:lpstr>Test Sources - GEO</vt:lpstr>
      <vt:lpstr>Process</vt:lpstr>
      <vt:lpstr>Search Page</vt:lpstr>
      <vt:lpstr>Result/ Filter Page</vt:lpstr>
      <vt:lpstr>Analysis Page</vt:lpstr>
    </vt:vector>
  </TitlesOfParts>
  <Company>Home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Viewer Integration</dc:title>
  <dc:creator>WimHugo</dc:creator>
  <cp:lastModifiedBy>WimHugo</cp:lastModifiedBy>
  <cp:revision>184</cp:revision>
  <dcterms:created xsi:type="dcterms:W3CDTF">2010-07-16T04:10:52Z</dcterms:created>
  <dcterms:modified xsi:type="dcterms:W3CDTF">2012-02-09T04:52:57Z</dcterms:modified>
</cp:coreProperties>
</file>