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7" d="100"/>
          <a:sy n="77" d="100"/>
        </p:scale>
        <p:origin x="-1092" y="3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t>6/9/2010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t>6/9/2010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t>6/9/2010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t>6/9/2010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t>6/9/2010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t>6/9/2010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t>6/9/2010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t>6/9/2010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t>6/9/2010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t>6/9/2010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t>6/9/2010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067A9-C12F-4CF9-A123-B9B216353219}" type="datetimeFigureOut">
              <a:rPr lang="en-US" smtClean="0"/>
              <a:t>6/9/2010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3E8A2-4383-4571-AD4E-4144249C446E}" type="slidenum">
              <a:rPr lang="en-ZA" smtClean="0"/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data.saeon.ac.za/plone_control_pane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data.saeon.ac.za/plone_control_pane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94669"/>
            <a:ext cx="7772400" cy="1470025"/>
          </a:xfrm>
        </p:spPr>
        <p:txBody>
          <a:bodyPr/>
          <a:lstStyle/>
          <a:p>
            <a:r>
              <a:rPr lang="en-ZA" dirty="0" smtClean="0"/>
              <a:t>Map Viewer Integration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81628"/>
            <a:ext cx="6400800" cy="1752600"/>
          </a:xfrm>
        </p:spPr>
        <p:txBody>
          <a:bodyPr>
            <a:normAutofit/>
          </a:bodyPr>
          <a:lstStyle/>
          <a:p>
            <a:r>
              <a:rPr lang="en-ZA" sz="2400" dirty="0" smtClean="0"/>
              <a:t>SRS 336.3.7.1</a:t>
            </a:r>
          </a:p>
          <a:p>
            <a:r>
              <a:rPr lang="en-ZA" sz="2400" dirty="0" smtClean="0"/>
              <a:t>Wim Hugo, 9 June 2010</a:t>
            </a:r>
            <a:endParaRPr lang="en-ZA" sz="2400" dirty="0"/>
          </a:p>
        </p:txBody>
      </p:sp>
      <p:pic>
        <p:nvPicPr>
          <p:cNvPr id="7" name="Picture 6" descr="SAEON-NRF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74401" y="5273420"/>
            <a:ext cx="3354922" cy="1312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Map Viewer Product Interface Elements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 fontScale="77500" lnSpcReduction="20000"/>
          </a:bodyPr>
          <a:lstStyle/>
          <a:p>
            <a:r>
              <a:rPr lang="en-ZA" dirty="0" smtClean="0"/>
              <a:t>Specifies the following:</a:t>
            </a:r>
          </a:p>
          <a:p>
            <a:pPr lvl="1"/>
            <a:r>
              <a:rPr lang="en-ZA" dirty="0" smtClean="0"/>
              <a:t>Map Service Inspector</a:t>
            </a:r>
          </a:p>
          <a:p>
            <a:pPr lvl="2"/>
            <a:r>
              <a:rPr lang="en-ZA" dirty="0" smtClean="0"/>
              <a:t>URL (can include preset query string parameters)</a:t>
            </a:r>
          </a:p>
          <a:p>
            <a:pPr lvl="2"/>
            <a:r>
              <a:rPr lang="en-ZA" dirty="0" smtClean="0"/>
              <a:t>Query string parameter name</a:t>
            </a:r>
          </a:p>
          <a:p>
            <a:pPr lvl="2"/>
            <a:r>
              <a:rPr lang="en-ZA" dirty="0" smtClean="0"/>
              <a:t>Choice of value to be passed</a:t>
            </a:r>
          </a:p>
          <a:p>
            <a:pPr lvl="3"/>
            <a:r>
              <a:rPr lang="en-ZA" dirty="0" smtClean="0"/>
              <a:t>Current WMS</a:t>
            </a:r>
          </a:p>
          <a:p>
            <a:pPr lvl="3"/>
            <a:r>
              <a:rPr lang="en-ZA" dirty="0" smtClean="0"/>
              <a:t>Current WFS</a:t>
            </a:r>
          </a:p>
          <a:p>
            <a:pPr lvl="1"/>
            <a:r>
              <a:rPr lang="en-ZA" dirty="0" smtClean="0"/>
              <a:t>Map Service Previewer</a:t>
            </a:r>
          </a:p>
          <a:p>
            <a:pPr lvl="2"/>
            <a:r>
              <a:rPr lang="en-ZA" dirty="0" smtClean="0"/>
              <a:t>URL (can include preset query string parameters)</a:t>
            </a:r>
          </a:p>
          <a:p>
            <a:pPr lvl="2"/>
            <a:r>
              <a:rPr lang="en-ZA" dirty="0" smtClean="0"/>
              <a:t>Query string parameter name</a:t>
            </a:r>
          </a:p>
          <a:p>
            <a:pPr lvl="2"/>
            <a:r>
              <a:rPr lang="en-ZA" dirty="0" smtClean="0"/>
              <a:t>Choice of value to be passed</a:t>
            </a:r>
          </a:p>
          <a:p>
            <a:pPr lvl="3"/>
            <a:r>
              <a:rPr lang="en-ZA" dirty="0" smtClean="0"/>
              <a:t>Current WMS</a:t>
            </a:r>
          </a:p>
          <a:p>
            <a:pPr lvl="3"/>
            <a:endParaRPr lang="en-ZA" dirty="0"/>
          </a:p>
          <a:p>
            <a:pPr lvl="1"/>
            <a:r>
              <a:rPr lang="en-ZA" dirty="0" smtClean="0"/>
              <a:t>Default Web Context Document</a:t>
            </a:r>
          </a:p>
          <a:p>
            <a:pPr lvl="2"/>
            <a:r>
              <a:rPr lang="en-ZA" dirty="0" smtClean="0"/>
              <a:t>Obtain from an HTTP folder</a:t>
            </a:r>
          </a:p>
          <a:p>
            <a:pPr lvl="2"/>
            <a:r>
              <a:rPr lang="en-ZA" dirty="0" smtClean="0"/>
              <a:t>URL to folder is defined here.</a:t>
            </a:r>
          </a:p>
          <a:p>
            <a:pPr lvl="2"/>
            <a:endParaRPr lang="en-ZA" dirty="0" smtClean="0"/>
          </a:p>
          <a:p>
            <a:pPr lvl="2"/>
            <a:endParaRPr lang="en-Z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Map Viewer Product Interface – Access</a:t>
            </a:r>
            <a:endParaRPr lang="en-ZA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12500" t="29703" r="18750" b="17393"/>
          <a:stretch>
            <a:fillRect/>
          </a:stretch>
        </p:blipFill>
        <p:spPr bwMode="auto">
          <a:xfrm>
            <a:off x="-64" y="1571612"/>
            <a:ext cx="9144064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2285984" y="857232"/>
            <a:ext cx="44166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dirty="0" smtClean="0">
                <a:hlinkClick r:id="rId3"/>
              </a:rPr>
              <a:t>http://data.saeon.ac.za/plone_control_panel</a:t>
            </a:r>
            <a:endParaRPr lang="en-ZA" dirty="0"/>
          </a:p>
        </p:txBody>
      </p:sp>
      <p:sp>
        <p:nvSpPr>
          <p:cNvPr id="8" name="TextBox 7"/>
          <p:cNvSpPr txBox="1"/>
          <p:nvPr/>
        </p:nvSpPr>
        <p:spPr>
          <a:xfrm>
            <a:off x="6143636" y="6121619"/>
            <a:ext cx="19908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dirty="0" err="1" smtClean="0"/>
              <a:t>mapComponent</a:t>
            </a:r>
            <a:r>
              <a:rPr lang="en-ZA" sz="1400" dirty="0" smtClean="0"/>
              <a:t> Settings</a:t>
            </a:r>
            <a:endParaRPr lang="en-ZA" sz="1400" dirty="0"/>
          </a:p>
        </p:txBody>
      </p:sp>
      <p:pic>
        <p:nvPicPr>
          <p:cNvPr id="9" name="Picture 8" descr="ma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00760" y="6143644"/>
            <a:ext cx="214314" cy="214314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5143504" y="6000768"/>
            <a:ext cx="3500462" cy="571504"/>
          </a:xfrm>
          <a:prstGeom prst="ellipse">
            <a:avLst/>
          </a:prstGeo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9333" t="11286" r="20000" b="16894"/>
          <a:stretch>
            <a:fillRect/>
          </a:stretch>
        </p:blipFill>
        <p:spPr bwMode="auto">
          <a:xfrm>
            <a:off x="785785" y="1214422"/>
            <a:ext cx="7336651" cy="5643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Map Viewer Product Interface – Configuration</a:t>
            </a:r>
            <a:endParaRPr lang="en-ZA" dirty="0"/>
          </a:p>
        </p:txBody>
      </p:sp>
      <p:sp>
        <p:nvSpPr>
          <p:cNvPr id="7" name="Rectangle 6"/>
          <p:cNvSpPr/>
          <p:nvPr/>
        </p:nvSpPr>
        <p:spPr>
          <a:xfrm>
            <a:off x="2285984" y="857232"/>
            <a:ext cx="44166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dirty="0" smtClean="0">
                <a:hlinkClick r:id="rId3"/>
              </a:rPr>
              <a:t>http://data.saeon.ac.za/plone_control_panel</a:t>
            </a:r>
            <a:endParaRPr lang="en-ZA" dirty="0"/>
          </a:p>
        </p:txBody>
      </p:sp>
      <p:sp>
        <p:nvSpPr>
          <p:cNvPr id="8" name="TextBox 7"/>
          <p:cNvSpPr txBox="1"/>
          <p:nvPr/>
        </p:nvSpPr>
        <p:spPr>
          <a:xfrm>
            <a:off x="785786" y="1248031"/>
            <a:ext cx="2691955" cy="27184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noAutofit/>
          </a:bodyPr>
          <a:lstStyle/>
          <a:p>
            <a:r>
              <a:rPr lang="en-ZA" b="1" dirty="0" smtClean="0"/>
              <a:t>Edit </a:t>
            </a:r>
            <a:r>
              <a:rPr lang="en-ZA" b="1" dirty="0" err="1" smtClean="0"/>
              <a:t>mapComponents</a:t>
            </a:r>
            <a:r>
              <a:rPr lang="en-ZA" b="1" dirty="0" smtClean="0"/>
              <a:t> Tool</a:t>
            </a:r>
            <a:endParaRPr lang="en-ZA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928662" y="2000240"/>
            <a:ext cx="2306593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ZA" sz="1400" b="1" dirty="0" smtClean="0"/>
              <a:t>Location of component URLs</a:t>
            </a:r>
            <a:endParaRPr lang="en-ZA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85786" y="1571612"/>
            <a:ext cx="6118983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ZA" sz="1100" dirty="0" smtClean="0"/>
              <a:t>Provides functionality to a dynamically created WindowZ object or a map component in a new  window </a:t>
            </a:r>
            <a:endParaRPr lang="en-ZA" sz="1100" dirty="0"/>
          </a:p>
        </p:txBody>
      </p:sp>
      <p:sp>
        <p:nvSpPr>
          <p:cNvPr id="13" name="TextBox 12"/>
          <p:cNvSpPr txBox="1"/>
          <p:nvPr/>
        </p:nvSpPr>
        <p:spPr>
          <a:xfrm>
            <a:off x="928662" y="2238696"/>
            <a:ext cx="6572296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ZA" sz="1100" dirty="0" smtClean="0"/>
              <a:t>Provide a URL for the map service inspection tool, and for the map service preview tool. The URLs can contain query string parameters as required.</a:t>
            </a:r>
            <a:endParaRPr lang="en-ZA" sz="1100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/>
          <a:srcRect l="21105" t="64803" r="62354" b="31561"/>
          <a:stretch>
            <a:fillRect/>
          </a:stretch>
        </p:blipFill>
        <p:spPr bwMode="auto">
          <a:xfrm>
            <a:off x="2000231" y="2714620"/>
            <a:ext cx="2423487" cy="3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957494" y="2683981"/>
            <a:ext cx="1072858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ZA" sz="1200" b="1" dirty="0" smtClean="0"/>
              <a:t>Inspector URL</a:t>
            </a:r>
            <a:endParaRPr lang="en-ZA" sz="1200" b="1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/>
          <a:srcRect l="21105" t="64803" r="62354" b="31561"/>
          <a:stretch>
            <a:fillRect/>
          </a:stretch>
        </p:blipFill>
        <p:spPr bwMode="auto">
          <a:xfrm>
            <a:off x="5189839" y="2706380"/>
            <a:ext cx="2631988" cy="375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4310297" y="2700455"/>
            <a:ext cx="924869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/>
            <a:r>
              <a:rPr lang="en-ZA" sz="1200" b="1" dirty="0" smtClean="0"/>
              <a:t>Viewer URL</a:t>
            </a:r>
            <a:endParaRPr lang="en-ZA" sz="1200" b="1" dirty="0"/>
          </a:p>
        </p:txBody>
      </p:sp>
      <p:grpSp>
        <p:nvGrpSpPr>
          <p:cNvPr id="32" name="Group 31"/>
          <p:cNvGrpSpPr/>
          <p:nvPr/>
        </p:nvGrpSpPr>
        <p:grpSpPr>
          <a:xfrm>
            <a:off x="914400" y="3015049"/>
            <a:ext cx="6722076" cy="1000897"/>
            <a:chOff x="914400" y="3015049"/>
            <a:chExt cx="6722076" cy="1000897"/>
          </a:xfrm>
        </p:grpSpPr>
        <p:sp>
          <p:nvSpPr>
            <p:cNvPr id="31" name="Rectangle 30"/>
            <p:cNvSpPr/>
            <p:nvPr/>
          </p:nvSpPr>
          <p:spPr>
            <a:xfrm>
              <a:off x="914400" y="3015049"/>
              <a:ext cx="6722076" cy="10008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957494" y="3067037"/>
              <a:ext cx="6572296" cy="859712"/>
              <a:chOff x="957494" y="3067037"/>
              <a:chExt cx="6572296" cy="859712"/>
            </a:xfrm>
            <a:solidFill>
              <a:schemeClr val="bg1"/>
            </a:solidFill>
          </p:grpSpPr>
          <p:sp>
            <p:nvSpPr>
              <p:cNvPr id="19" name="TextBox 18"/>
              <p:cNvSpPr txBox="1"/>
              <p:nvPr/>
            </p:nvSpPr>
            <p:spPr>
              <a:xfrm>
                <a:off x="957494" y="3067037"/>
                <a:ext cx="2926763" cy="307777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ZA" sz="1400" b="1" dirty="0" smtClean="0"/>
                  <a:t>Configurable Query String Parameter</a:t>
                </a:r>
                <a:endParaRPr lang="en-ZA" sz="1400" b="1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957494" y="3305493"/>
                <a:ext cx="6572296" cy="26161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ZA" sz="1100" dirty="0" smtClean="0"/>
                  <a:t>Provide a query string parameter that can be added to each of the component URLs</a:t>
                </a:r>
                <a:endParaRPr lang="en-ZA" sz="1100" dirty="0"/>
              </a:p>
            </p:txBody>
          </p:sp>
          <p:pic>
            <p:nvPicPr>
              <p:cNvPr id="21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21105" t="64803" r="62354" b="31561"/>
              <a:stretch>
                <a:fillRect/>
              </a:stretch>
            </p:blipFill>
            <p:spPr bwMode="auto">
              <a:xfrm>
                <a:off x="2508422" y="3558991"/>
                <a:ext cx="1791729" cy="34621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" name="TextBox 21"/>
              <p:cNvSpPr txBox="1"/>
              <p:nvPr/>
            </p:nvSpPr>
            <p:spPr>
              <a:xfrm>
                <a:off x="986325" y="3528353"/>
                <a:ext cx="1497383" cy="27699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ZA" sz="1200" b="1" dirty="0" smtClean="0"/>
                  <a:t>Inspector Parameter</a:t>
                </a:r>
                <a:endParaRPr lang="en-ZA" sz="1200" b="1" dirty="0"/>
              </a:p>
            </p:txBody>
          </p:sp>
          <p:pic>
            <p:nvPicPr>
              <p:cNvPr id="23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21105" t="64803" r="62354" b="31561"/>
              <a:stretch>
                <a:fillRect/>
              </a:stretch>
            </p:blipFill>
            <p:spPr bwMode="auto">
              <a:xfrm>
                <a:off x="5609968" y="3550751"/>
                <a:ext cx="1878228" cy="37599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4" name="TextBox 23"/>
              <p:cNvSpPr txBox="1"/>
              <p:nvPr/>
            </p:nvSpPr>
            <p:spPr>
              <a:xfrm>
                <a:off x="4238368" y="3544827"/>
                <a:ext cx="1396340" cy="27699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ZA" sz="1200" b="1" dirty="0" smtClean="0"/>
                  <a:t>Viewer Parameter</a:t>
                </a:r>
                <a:endParaRPr lang="en-ZA" sz="1200" b="1" dirty="0"/>
              </a:p>
            </p:txBody>
          </p:sp>
        </p:grpSp>
      </p:grpSp>
      <p:grpSp>
        <p:nvGrpSpPr>
          <p:cNvPr id="33" name="Group 32"/>
          <p:cNvGrpSpPr/>
          <p:nvPr/>
        </p:nvGrpSpPr>
        <p:grpSpPr>
          <a:xfrm>
            <a:off x="906159" y="3958297"/>
            <a:ext cx="6722076" cy="1000897"/>
            <a:chOff x="914400" y="3015049"/>
            <a:chExt cx="6722076" cy="1000897"/>
          </a:xfrm>
        </p:grpSpPr>
        <p:sp>
          <p:nvSpPr>
            <p:cNvPr id="34" name="Rectangle 33"/>
            <p:cNvSpPr/>
            <p:nvPr/>
          </p:nvSpPr>
          <p:spPr>
            <a:xfrm>
              <a:off x="914400" y="3015049"/>
              <a:ext cx="6722076" cy="10008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957494" y="3067037"/>
              <a:ext cx="6572296" cy="859712"/>
              <a:chOff x="957494" y="3067037"/>
              <a:chExt cx="6572296" cy="859712"/>
            </a:xfrm>
            <a:solidFill>
              <a:schemeClr val="bg1"/>
            </a:solidFill>
          </p:grpSpPr>
          <p:sp>
            <p:nvSpPr>
              <p:cNvPr id="36" name="TextBox 35"/>
              <p:cNvSpPr txBox="1"/>
              <p:nvPr/>
            </p:nvSpPr>
            <p:spPr>
              <a:xfrm>
                <a:off x="957494" y="3067037"/>
                <a:ext cx="2675861" cy="307777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ZA" sz="1400" b="1" dirty="0" smtClean="0"/>
                  <a:t>Source of Query String Parameter</a:t>
                </a:r>
                <a:endParaRPr lang="en-ZA" sz="1400" b="1" dirty="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957494" y="3305493"/>
                <a:ext cx="6572296" cy="26161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ZA" sz="1100" dirty="0" smtClean="0"/>
                  <a:t>Provide a query string parameter source  that can be added to each of the component URLs</a:t>
                </a:r>
                <a:endParaRPr lang="en-ZA" sz="1100" dirty="0"/>
              </a:p>
            </p:txBody>
          </p:sp>
          <p:pic>
            <p:nvPicPr>
              <p:cNvPr id="38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21105" t="64803" r="62354" b="31561"/>
              <a:stretch>
                <a:fillRect/>
              </a:stretch>
            </p:blipFill>
            <p:spPr bwMode="auto">
              <a:xfrm>
                <a:off x="2508422" y="3558991"/>
                <a:ext cx="1791729" cy="34621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9" name="TextBox 38"/>
              <p:cNvSpPr txBox="1"/>
              <p:nvPr/>
            </p:nvSpPr>
            <p:spPr>
              <a:xfrm>
                <a:off x="986325" y="3528353"/>
                <a:ext cx="1497383" cy="27699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ZA" sz="1200" b="1" dirty="0" smtClean="0"/>
                  <a:t>Inspector Source</a:t>
                </a:r>
                <a:endParaRPr lang="en-ZA" sz="1200" b="1" dirty="0"/>
              </a:p>
            </p:txBody>
          </p:sp>
          <p:pic>
            <p:nvPicPr>
              <p:cNvPr id="40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21105" t="64803" r="62354" b="31561"/>
              <a:stretch>
                <a:fillRect/>
              </a:stretch>
            </p:blipFill>
            <p:spPr bwMode="auto">
              <a:xfrm>
                <a:off x="5609968" y="3550751"/>
                <a:ext cx="1878228" cy="37599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1" name="TextBox 40"/>
              <p:cNvSpPr txBox="1"/>
              <p:nvPr/>
            </p:nvSpPr>
            <p:spPr>
              <a:xfrm>
                <a:off x="4238368" y="3544827"/>
                <a:ext cx="1396340" cy="27699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ZA" sz="1200" b="1" dirty="0" smtClean="0"/>
                  <a:t>Viewer Source</a:t>
                </a:r>
                <a:endParaRPr lang="en-ZA" sz="1200" b="1" dirty="0"/>
              </a:p>
            </p:txBody>
          </p:sp>
        </p:grpSp>
      </p:grp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 l="76724" t="26388"/>
          <a:stretch>
            <a:fillRect/>
          </a:stretch>
        </p:blipFill>
        <p:spPr bwMode="auto">
          <a:xfrm>
            <a:off x="3929449" y="4572000"/>
            <a:ext cx="333631" cy="238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3" name="Rectangle 42"/>
          <p:cNvSpPr/>
          <p:nvPr/>
        </p:nvSpPr>
        <p:spPr>
          <a:xfrm>
            <a:off x="2582982" y="4517080"/>
            <a:ext cx="12768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1200" dirty="0" smtClean="0"/>
              <a:t>Web Map Service</a:t>
            </a:r>
            <a:endParaRPr lang="en-ZA" sz="1200" dirty="0"/>
          </a:p>
        </p:txBody>
      </p:sp>
      <p:pic>
        <p:nvPicPr>
          <p:cNvPr id="44" name="Picture 4"/>
          <p:cNvPicPr>
            <a:picLocks noChangeAspect="1" noChangeArrowheads="1"/>
          </p:cNvPicPr>
          <p:nvPr/>
        </p:nvPicPr>
        <p:blipFill>
          <a:blip r:embed="rId4" cstate="print"/>
          <a:srcRect l="76724" t="26388"/>
          <a:stretch>
            <a:fillRect/>
          </a:stretch>
        </p:blipFill>
        <p:spPr bwMode="auto">
          <a:xfrm>
            <a:off x="7084542" y="4576119"/>
            <a:ext cx="333631" cy="238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" name="Rectangle 44"/>
          <p:cNvSpPr/>
          <p:nvPr/>
        </p:nvSpPr>
        <p:spPr>
          <a:xfrm>
            <a:off x="5738075" y="4521199"/>
            <a:ext cx="12768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1200" dirty="0" smtClean="0"/>
              <a:t>Web Map Service</a:t>
            </a:r>
            <a:endParaRPr lang="en-ZA" sz="1200" dirty="0"/>
          </a:p>
        </p:txBody>
      </p:sp>
      <p:grpSp>
        <p:nvGrpSpPr>
          <p:cNvPr id="46" name="Group 45"/>
          <p:cNvGrpSpPr/>
          <p:nvPr/>
        </p:nvGrpSpPr>
        <p:grpSpPr>
          <a:xfrm>
            <a:off x="906161" y="4934464"/>
            <a:ext cx="6722076" cy="1000897"/>
            <a:chOff x="914400" y="3015049"/>
            <a:chExt cx="6722076" cy="1000897"/>
          </a:xfrm>
        </p:grpSpPr>
        <p:sp>
          <p:nvSpPr>
            <p:cNvPr id="47" name="Rectangle 46"/>
            <p:cNvSpPr/>
            <p:nvPr/>
          </p:nvSpPr>
          <p:spPr>
            <a:xfrm>
              <a:off x="914400" y="3015049"/>
              <a:ext cx="6722076" cy="10008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957494" y="3067037"/>
              <a:ext cx="6572296" cy="859712"/>
              <a:chOff x="957494" y="3067037"/>
              <a:chExt cx="6572296" cy="859712"/>
            </a:xfrm>
            <a:solidFill>
              <a:schemeClr val="bg1"/>
            </a:solidFill>
          </p:grpSpPr>
          <p:sp>
            <p:nvSpPr>
              <p:cNvPr id="49" name="TextBox 48"/>
              <p:cNvSpPr txBox="1"/>
              <p:nvPr/>
            </p:nvSpPr>
            <p:spPr>
              <a:xfrm>
                <a:off x="957494" y="3067037"/>
                <a:ext cx="2546146" cy="307777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ZA" sz="1400" b="1" dirty="0" smtClean="0"/>
                  <a:t>Default Web Context Document</a:t>
                </a:r>
                <a:endParaRPr lang="en-ZA" sz="1400" b="1" dirty="0"/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957494" y="3305493"/>
                <a:ext cx="6572296" cy="26161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ZA" sz="1100" dirty="0" smtClean="0"/>
                  <a:t>Provide a source for Web Context Documents and select a default.</a:t>
                </a:r>
                <a:endParaRPr lang="en-ZA" sz="1100" dirty="0"/>
              </a:p>
            </p:txBody>
          </p:sp>
          <p:pic>
            <p:nvPicPr>
              <p:cNvPr id="51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21105" t="64803" r="62354" b="31561"/>
              <a:stretch>
                <a:fillRect/>
              </a:stretch>
            </p:blipFill>
            <p:spPr bwMode="auto">
              <a:xfrm>
                <a:off x="2862650" y="3558991"/>
                <a:ext cx="3039762" cy="34621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2" name="TextBox 51"/>
              <p:cNvSpPr txBox="1"/>
              <p:nvPr/>
            </p:nvSpPr>
            <p:spPr>
              <a:xfrm>
                <a:off x="986325" y="3528353"/>
                <a:ext cx="1765114" cy="27699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ZA" sz="1200" b="1" dirty="0" smtClean="0"/>
                  <a:t>Web Context Source URL</a:t>
                </a:r>
                <a:endParaRPr lang="en-ZA" sz="1200" b="1" dirty="0"/>
              </a:p>
            </p:txBody>
          </p:sp>
          <p:pic>
            <p:nvPicPr>
              <p:cNvPr id="53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21105" t="64803" r="62354" b="31561"/>
              <a:stretch>
                <a:fillRect/>
              </a:stretch>
            </p:blipFill>
            <p:spPr bwMode="auto">
              <a:xfrm>
                <a:off x="6470822" y="3550751"/>
                <a:ext cx="1017373" cy="37599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4" name="TextBox 53"/>
              <p:cNvSpPr txBox="1"/>
              <p:nvPr/>
            </p:nvSpPr>
            <p:spPr>
              <a:xfrm>
                <a:off x="5791202" y="3569540"/>
                <a:ext cx="691978" cy="27699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ZA" sz="1200" b="1" dirty="0" smtClean="0"/>
                  <a:t>Default</a:t>
                </a:r>
                <a:endParaRPr lang="en-ZA" sz="1200" b="1" dirty="0"/>
              </a:p>
            </p:txBody>
          </p:sp>
        </p:grpSp>
      </p:grpSp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4" cstate="print"/>
          <a:srcRect l="76724" t="26388"/>
          <a:stretch>
            <a:fillRect/>
          </a:stretch>
        </p:blipFill>
        <p:spPr bwMode="auto">
          <a:xfrm>
            <a:off x="7434657" y="5531708"/>
            <a:ext cx="333631" cy="238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6" name="Rectangle 55"/>
          <p:cNvSpPr/>
          <p:nvPr/>
        </p:nvSpPr>
        <p:spPr>
          <a:xfrm>
            <a:off x="6656609" y="5489146"/>
            <a:ext cx="7312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1200" dirty="0" smtClean="0"/>
              <a:t>My WCD</a:t>
            </a:r>
            <a:endParaRPr lang="en-ZA" sz="1200" dirty="0"/>
          </a:p>
        </p:txBody>
      </p:sp>
      <p:pic>
        <p:nvPicPr>
          <p:cNvPr id="57" name="Picture 2"/>
          <p:cNvPicPr>
            <a:picLocks noChangeAspect="1" noChangeArrowheads="1"/>
          </p:cNvPicPr>
          <p:nvPr/>
        </p:nvPicPr>
        <p:blipFill>
          <a:blip r:embed="rId2" cstate="print"/>
          <a:srcRect l="21105" t="64803" r="62354" b="31561"/>
          <a:stretch>
            <a:fillRect/>
          </a:stretch>
        </p:blipFill>
        <p:spPr bwMode="auto">
          <a:xfrm>
            <a:off x="1040523" y="5931495"/>
            <a:ext cx="219866" cy="282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TextBox 57"/>
          <p:cNvSpPr txBox="1"/>
          <p:nvPr/>
        </p:nvSpPr>
        <p:spPr>
          <a:xfrm>
            <a:off x="1309816" y="5925128"/>
            <a:ext cx="6405325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ZA" sz="1100" dirty="0" smtClean="0"/>
              <a:t>Check this to open  the component by default in a new window</a:t>
            </a:r>
            <a:endParaRPr lang="en-ZA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250</Words>
  <Application>Microsoft Office PowerPoint</Application>
  <PresentationFormat>On-screen Show (4:3)</PresentationFormat>
  <Paragraphs>47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Map Viewer Integration</vt:lpstr>
      <vt:lpstr>Map Viewer Product Interface Elements</vt:lpstr>
      <vt:lpstr>Map Viewer Product Interface – Access</vt:lpstr>
      <vt:lpstr>Map Viewer Product Interface – Configuration</vt:lpstr>
    </vt:vector>
  </TitlesOfParts>
  <Company>Home 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WimHugo</dc:creator>
  <cp:lastModifiedBy>WimHugo</cp:lastModifiedBy>
  <cp:revision>4</cp:revision>
  <dcterms:created xsi:type="dcterms:W3CDTF">2010-06-09T06:31:37Z</dcterms:created>
  <dcterms:modified xsi:type="dcterms:W3CDTF">2010-06-09T07:15:03Z</dcterms:modified>
</cp:coreProperties>
</file>