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419" autoAdjust="0"/>
  </p:normalViewPr>
  <p:slideViewPr>
    <p:cSldViewPr snapToGrid="0" snapToObjects="1">
      <p:cViewPr varScale="1">
        <p:scale>
          <a:sx n="84" d="100"/>
          <a:sy n="84" d="100"/>
        </p:scale>
        <p:origin x="-12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248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873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119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922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8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865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733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0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980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510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855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19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975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Specification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G336.2.23.1 Revised Styling and Special Page Interfaces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093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Simple Listing Pages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Part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73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 Items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6080"/>
            <a:ext cx="8229600" cy="661157"/>
          </a:xfrm>
        </p:spPr>
        <p:txBody>
          <a:bodyPr>
            <a:normAutofit/>
          </a:bodyPr>
          <a:lstStyle/>
          <a:p>
            <a:r>
              <a:rPr lang="en-US" dirty="0" smtClean="0"/>
              <a:t>Test URL</a:t>
            </a:r>
            <a:r>
              <a:rPr lang="en-US" dirty="0"/>
              <a:t>:  http://</a:t>
            </a:r>
            <a:r>
              <a:rPr lang="en-US" dirty="0" err="1"/>
              <a:t>bea.dirisa.org</a:t>
            </a:r>
            <a:r>
              <a:rPr lang="en-US" dirty="0"/>
              <a:t>/about-</a:t>
            </a:r>
            <a:r>
              <a:rPr lang="en-US" dirty="0" err="1"/>
              <a:t>bea</a:t>
            </a:r>
            <a:r>
              <a:rPr lang="en-US" dirty="0"/>
              <a:t>/news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Screen Shot 2012-11-23 at 12.48.0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50" y="1400566"/>
            <a:ext cx="7787078" cy="544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739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Simple Listing</a:t>
            </a:r>
          </a:p>
          <a:p>
            <a:endParaRPr lang="en-US" dirty="0"/>
          </a:p>
          <a:p>
            <a:r>
              <a:rPr lang="en-US" dirty="0" smtClean="0"/>
              <a:t>Side-by-side listing</a:t>
            </a:r>
          </a:p>
          <a:p>
            <a:endParaRPr lang="en-US" dirty="0"/>
          </a:p>
          <a:p>
            <a:r>
              <a:rPr lang="en-US" dirty="0" smtClean="0"/>
              <a:t>Slideshow listing</a:t>
            </a:r>
          </a:p>
          <a:p>
            <a:endParaRPr lang="en-US" dirty="0"/>
          </a:p>
          <a:p>
            <a:r>
              <a:rPr lang="en-US" dirty="0" smtClean="0"/>
              <a:t>Filters:</a:t>
            </a:r>
          </a:p>
          <a:p>
            <a:pPr lvl="1"/>
            <a:r>
              <a:rPr lang="en-US" dirty="0" smtClean="0"/>
              <a:t>Author (not currently listed in JSON))</a:t>
            </a:r>
          </a:p>
          <a:p>
            <a:pPr lvl="1"/>
            <a:r>
              <a:rPr lang="en-US" dirty="0" smtClean="0"/>
              <a:t>Keywords (not currently listed in JSON)</a:t>
            </a:r>
          </a:p>
          <a:p>
            <a:pPr lvl="2"/>
            <a:r>
              <a:rPr lang="en-US" dirty="0" smtClean="0"/>
              <a:t>Allow multiple (i.e. KW1+KW2)</a:t>
            </a:r>
          </a:p>
          <a:p>
            <a:pPr lvl="1"/>
            <a:r>
              <a:rPr lang="en-US" dirty="0" smtClean="0"/>
              <a:t>Date (not currently listed in JSON)</a:t>
            </a:r>
          </a:p>
          <a:p>
            <a:pPr lvl="2"/>
            <a:r>
              <a:rPr lang="en-US" dirty="0" smtClean="0"/>
              <a:t>Allow after and </a:t>
            </a:r>
            <a:r>
              <a:rPr lang="en-US" dirty="0" smtClean="0"/>
              <a:t>between</a:t>
            </a:r>
          </a:p>
          <a:p>
            <a:pPr lvl="2"/>
            <a:endParaRPr lang="en-US" dirty="0"/>
          </a:p>
          <a:p>
            <a:pPr lvl="1"/>
            <a:r>
              <a:rPr lang="en-US" dirty="0" smtClean="0"/>
              <a:t>Toggle visibility at top of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135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Feeds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1925477"/>
              </p:ext>
            </p:extLst>
          </p:nvPr>
        </p:nvGraphicFramePr>
        <p:xfrm>
          <a:off x="457200" y="1600200"/>
          <a:ext cx="8229599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8063"/>
                <a:gridCol w="1377884"/>
                <a:gridCol w="1377884"/>
                <a:gridCol w="1377884"/>
                <a:gridCol w="137788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Element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Any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News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Link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Image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Author*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Title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Link/ URL (Context</a:t>
                      </a:r>
                      <a:r>
                        <a:rPr lang="en-US" baseline="0" dirty="0" smtClean="0"/>
                        <a:t> Path)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Image</a:t>
                      </a:r>
                      <a:r>
                        <a:rPr lang="en-US" baseline="0" dirty="0" smtClean="0"/>
                        <a:t> URL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Keyword(s)*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(Yes)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(Yes)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(Yes)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(Yes)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Date*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Yes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36774" y="5049484"/>
            <a:ext cx="3715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Not currently part of JSON interface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890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Listing</a:t>
            </a:r>
            <a:endParaRPr lang="en-US" dirty="0"/>
          </a:p>
        </p:txBody>
      </p:sp>
      <p:pic>
        <p:nvPicPr>
          <p:cNvPr id="5" name="Picture 4" descr="Screen Shot 2012-11-23 at 1.46.2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27" y="921368"/>
            <a:ext cx="7445608" cy="5936631"/>
          </a:xfrm>
          <a:prstGeom prst="rect">
            <a:avLst/>
          </a:prstGeom>
        </p:spPr>
      </p:pic>
      <p:sp>
        <p:nvSpPr>
          <p:cNvPr id="6" name="Rectangular Callout 5"/>
          <p:cNvSpPr/>
          <p:nvPr/>
        </p:nvSpPr>
        <p:spPr>
          <a:xfrm>
            <a:off x="7121660" y="1133866"/>
            <a:ext cx="1602752" cy="922211"/>
          </a:xfrm>
          <a:prstGeom prst="wedgeRectCallout">
            <a:avLst>
              <a:gd name="adj1" fmla="val -388757"/>
              <a:gd name="adj2" fmla="val -3258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Heading: Query String Parameter</a:t>
            </a:r>
            <a:endParaRPr lang="en-US" sz="1600" dirty="0"/>
          </a:p>
        </p:txBody>
      </p:sp>
      <p:sp>
        <p:nvSpPr>
          <p:cNvPr id="7" name="Rectangular Callout 6"/>
          <p:cNvSpPr/>
          <p:nvPr/>
        </p:nvSpPr>
        <p:spPr>
          <a:xfrm>
            <a:off x="7121660" y="2208477"/>
            <a:ext cx="1602752" cy="922211"/>
          </a:xfrm>
          <a:prstGeom prst="wedgeRectCallout">
            <a:avLst>
              <a:gd name="adj1" fmla="val -302908"/>
              <a:gd name="adj2" fmla="val -8668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Title</a:t>
            </a:r>
            <a:endParaRPr lang="en-US" sz="1600" dirty="0"/>
          </a:p>
        </p:txBody>
      </p:sp>
      <p:sp>
        <p:nvSpPr>
          <p:cNvPr id="8" name="Rectangular Callout 7"/>
          <p:cNvSpPr/>
          <p:nvPr/>
        </p:nvSpPr>
        <p:spPr>
          <a:xfrm>
            <a:off x="7121660" y="3283088"/>
            <a:ext cx="1602752" cy="922211"/>
          </a:xfrm>
          <a:prstGeom prst="wedgeRectCallout">
            <a:avLst>
              <a:gd name="adj1" fmla="val -192531"/>
              <a:gd name="adj2" fmla="val -13422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Description</a:t>
            </a:r>
            <a:endParaRPr lang="en-US" sz="1600" dirty="0"/>
          </a:p>
        </p:txBody>
      </p:sp>
      <p:sp>
        <p:nvSpPr>
          <p:cNvPr id="9" name="Rectangular Callout 8"/>
          <p:cNvSpPr/>
          <p:nvPr/>
        </p:nvSpPr>
        <p:spPr>
          <a:xfrm>
            <a:off x="7121660" y="4390371"/>
            <a:ext cx="1602752" cy="922211"/>
          </a:xfrm>
          <a:prstGeom prst="wedgeRectCallout">
            <a:avLst>
              <a:gd name="adj1" fmla="val -394418"/>
              <a:gd name="adj2" fmla="val -11618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Image</a:t>
            </a:r>
            <a:endParaRPr lang="en-US" sz="1600" dirty="0"/>
          </a:p>
        </p:txBody>
      </p:sp>
      <p:sp>
        <p:nvSpPr>
          <p:cNvPr id="10" name="Rectangular Callout 9"/>
          <p:cNvSpPr/>
          <p:nvPr/>
        </p:nvSpPr>
        <p:spPr>
          <a:xfrm>
            <a:off x="7121660" y="5464982"/>
            <a:ext cx="1602752" cy="922211"/>
          </a:xfrm>
          <a:prstGeom prst="wedgeRectCallout">
            <a:avLst>
              <a:gd name="adj1" fmla="val -315173"/>
              <a:gd name="adj2" fmla="val -9487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Link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71353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Side-by Side Listing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629770" y="1300167"/>
            <a:ext cx="8059119" cy="4164815"/>
            <a:chOff x="635052" y="1068242"/>
            <a:chExt cx="10129760" cy="5318951"/>
          </a:xfrm>
        </p:grpSpPr>
        <p:pic>
          <p:nvPicPr>
            <p:cNvPr id="12" name="Picture 11" descr="Screen Shot 2012-11-23 at 1.52.32 PM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74"/>
            <a:stretch/>
          </p:blipFill>
          <p:spPr>
            <a:xfrm>
              <a:off x="5601973" y="1068242"/>
              <a:ext cx="5156200" cy="5318951"/>
            </a:xfrm>
            <a:prstGeom prst="rect">
              <a:avLst/>
            </a:prstGeom>
          </p:spPr>
        </p:pic>
        <p:pic>
          <p:nvPicPr>
            <p:cNvPr id="4" name="Picture 3" descr="Screen Shot 2012-11-23 at 1.52.09 P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3452" y="1753717"/>
              <a:ext cx="5067300" cy="1943100"/>
            </a:xfrm>
            <a:prstGeom prst="rect">
              <a:avLst/>
            </a:prstGeom>
          </p:spPr>
        </p:pic>
        <p:pic>
          <p:nvPicPr>
            <p:cNvPr id="11" name="Picture 10" descr="Screen Shot 2012-11-23 at 1.52.25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3212" y="4100914"/>
              <a:ext cx="5181600" cy="1866900"/>
            </a:xfrm>
            <a:prstGeom prst="rect">
              <a:avLst/>
            </a:prstGeom>
          </p:spPr>
        </p:pic>
        <p:pic>
          <p:nvPicPr>
            <p:cNvPr id="13" name="Picture 12" descr="Screen Shot 2012-11-23 at 1.52.46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0943" y="1078593"/>
              <a:ext cx="5247230" cy="635000"/>
            </a:xfrm>
            <a:prstGeom prst="rect">
              <a:avLst/>
            </a:prstGeom>
          </p:spPr>
        </p:pic>
        <p:pic>
          <p:nvPicPr>
            <p:cNvPr id="3" name="Picture 2" descr="Screen Shot 2012-11-23 at 1.51.04 P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052" y="1078593"/>
              <a:ext cx="4978400" cy="5308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3436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2-11-23 at 1.52.32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74"/>
          <a:stretch/>
        </p:blipFill>
        <p:spPr>
          <a:xfrm>
            <a:off x="680413" y="846353"/>
            <a:ext cx="7378706" cy="3916318"/>
          </a:xfrm>
          <a:prstGeom prst="rect">
            <a:avLst/>
          </a:prstGeom>
        </p:spPr>
      </p:pic>
      <p:pic>
        <p:nvPicPr>
          <p:cNvPr id="5" name="Picture 4" descr="Screen Shot 2012-11-23 at 1.57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578" y="1572988"/>
            <a:ext cx="2825751" cy="226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Show View</a:t>
            </a:r>
            <a:endParaRPr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457200" y="4762670"/>
            <a:ext cx="8229600" cy="198005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Left and right only shows on mouse-over</a:t>
            </a:r>
          </a:p>
          <a:p>
            <a:r>
              <a:rPr lang="en-US" dirty="0" smtClean="0"/>
              <a:t>Bottom is a placeholder for the array of slides</a:t>
            </a:r>
          </a:p>
          <a:p>
            <a:r>
              <a:rPr lang="en-US" dirty="0" smtClean="0"/>
              <a:t>Transition: </a:t>
            </a:r>
          </a:p>
          <a:p>
            <a:pPr lvl="1"/>
            <a:r>
              <a:rPr lang="en-US" dirty="0" smtClean="0"/>
              <a:t>simple wipe with wipe duration and interval,</a:t>
            </a:r>
          </a:p>
          <a:p>
            <a:pPr lvl="1"/>
            <a:r>
              <a:rPr lang="en-US" dirty="0" smtClean="0"/>
              <a:t>Simple opacity switch with duration and interval</a:t>
            </a:r>
          </a:p>
          <a:p>
            <a:pPr lvl="1"/>
            <a:r>
              <a:rPr lang="en-US" dirty="0" smtClean="0"/>
              <a:t>Allow other transitions even if not implemented </a:t>
            </a:r>
            <a:endParaRPr lang="en-US" dirty="0"/>
          </a:p>
        </p:txBody>
      </p:sp>
      <p:pic>
        <p:nvPicPr>
          <p:cNvPr id="4" name="Picture 3" descr="Screen Shot 2012-11-23 at 1.56.4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505" y="1572988"/>
            <a:ext cx="3594100" cy="1130300"/>
          </a:xfrm>
          <a:prstGeom prst="rect">
            <a:avLst/>
          </a:prstGeom>
        </p:spPr>
      </p:pic>
      <p:pic>
        <p:nvPicPr>
          <p:cNvPr id="6" name="Picture 5" descr="Screen Shot 2012-11-23 at 1.56.4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505" y="2703288"/>
            <a:ext cx="3594100" cy="1130300"/>
          </a:xfrm>
          <a:prstGeom prst="rect">
            <a:avLst/>
          </a:prstGeom>
        </p:spPr>
      </p:pic>
      <p:pic>
        <p:nvPicPr>
          <p:cNvPr id="8" name="Picture 7" descr="Screen Shot 2012-11-23 at 1.57.13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006" y="4033916"/>
            <a:ext cx="2540000" cy="20320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2343638" y="4423372"/>
            <a:ext cx="211685" cy="19653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142705" y="4423372"/>
            <a:ext cx="211685" cy="1965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941772" y="4423372"/>
            <a:ext cx="211685" cy="1965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740839" y="4423372"/>
            <a:ext cx="211685" cy="1965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539906" y="4423372"/>
            <a:ext cx="211685" cy="1965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338975" y="4423372"/>
            <a:ext cx="211685" cy="1965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ction Button: Back or Previous 17">
            <a:hlinkClick r:id="" action="ppaction://hlinkshowjump?jump=previousslide" highlightClick="1"/>
          </p:cNvPr>
          <p:cNvSpPr/>
          <p:nvPr/>
        </p:nvSpPr>
        <p:spPr>
          <a:xfrm>
            <a:off x="378007" y="2703288"/>
            <a:ext cx="604812" cy="634965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ction Button: Back or Previous 18">
            <a:hlinkClick r:id="" action="ppaction://hlinkshowjump?jump=previousslide" highlightClick="1"/>
          </p:cNvPr>
          <p:cNvSpPr/>
          <p:nvPr/>
        </p:nvSpPr>
        <p:spPr>
          <a:xfrm rot="10800000">
            <a:off x="7756713" y="2703288"/>
            <a:ext cx="604812" cy="634965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45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Banner (Heading) backdrop (optional)</a:t>
            </a:r>
          </a:p>
          <a:p>
            <a:r>
              <a:rPr lang="en-US" dirty="0" smtClean="0"/>
              <a:t>Background </a:t>
            </a:r>
            <a:r>
              <a:rPr lang="en-US" dirty="0" err="1" smtClean="0"/>
              <a:t>colour</a:t>
            </a:r>
            <a:endParaRPr lang="en-US" dirty="0" smtClean="0"/>
          </a:p>
          <a:p>
            <a:r>
              <a:rPr lang="en-US" dirty="0" smtClean="0"/>
              <a:t>Heading Font</a:t>
            </a:r>
          </a:p>
          <a:p>
            <a:r>
              <a:rPr lang="en-US" dirty="0" smtClean="0"/>
              <a:t>Title Font</a:t>
            </a:r>
          </a:p>
          <a:p>
            <a:r>
              <a:rPr lang="en-US" dirty="0" smtClean="0"/>
              <a:t>Text Font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611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2167</TotalTime>
  <Words>231</Words>
  <Application>Microsoft Macintosh PowerPoint</Application>
  <PresentationFormat>On-screen Show (4:3)</PresentationFormat>
  <Paragraphs>80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Specification</vt:lpstr>
      <vt:lpstr>Simple Listing Pages</vt:lpstr>
      <vt:lpstr>News Items</vt:lpstr>
      <vt:lpstr>Typical Views</vt:lpstr>
      <vt:lpstr>Other Feeds</vt:lpstr>
      <vt:lpstr>Simple Listing</vt:lpstr>
      <vt:lpstr>Side-by Side Listing</vt:lpstr>
      <vt:lpstr>Slide Show View</vt:lpstr>
      <vt:lpstr>CSS</vt:lpstr>
    </vt:vector>
  </TitlesOfParts>
  <Company>SAEON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Wim Hugo</dc:creator>
  <cp:lastModifiedBy>Wim Hugo</cp:lastModifiedBy>
  <cp:revision>23</cp:revision>
  <dcterms:created xsi:type="dcterms:W3CDTF">2012-10-15T07:42:20Z</dcterms:created>
  <dcterms:modified xsi:type="dcterms:W3CDTF">2012-11-23T12:23:43Z</dcterms:modified>
</cp:coreProperties>
</file>