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1" r:id="rId2"/>
    <p:sldId id="275" r:id="rId3"/>
    <p:sldId id="276" r:id="rId4"/>
    <p:sldId id="277" r:id="rId5"/>
    <p:sldId id="278" r:id="rId6"/>
    <p:sldId id="279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DF8"/>
    <a:srgbClr val="E0E7F4"/>
    <a:srgbClr val="DBE4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535" autoAdjust="0"/>
  </p:normalViewPr>
  <p:slideViewPr>
    <p:cSldViewPr snapToGrid="0">
      <p:cViewPr>
        <p:scale>
          <a:sx n="70" d="100"/>
          <a:sy n="70" d="100"/>
        </p:scale>
        <p:origin x="-130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E6D28E8-2B01-4727-8DC1-EB8D16B2C17F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A680FFE-6DE8-4474-84D7-F4BD4DCB9E1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2162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B6C5C-2E86-4CAC-8E6F-956FEFF9240E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FB166-DECA-485C-97FF-EA24AD5E849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520F5-C31E-4EEC-A694-D3FF86452EC8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4F5F2-ED3A-441B-B55D-16CF0BEDC90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54804-2565-4C75-AC6C-6419FEEA7726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57346-5BF7-4BC4-AC16-83367F132C0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D6C9B-3F9E-4FB6-B87C-4E753B2EE70C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8ADB4-7534-49F5-A84C-9319FD77913A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F2F02-9187-40D5-B7F3-593DDF3C2B41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5CA0E-5138-41B6-BB2F-D8696F93E80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25E1A-40A9-4FEE-84DD-D67EE02E12E9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58CBE-77C9-42B3-A486-90DCBCF98CB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39F7B-378E-4A06-8EA3-EA937D82D969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FCF2E-E762-4BCE-84AC-7041B82C2E9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28A08-2AA5-4930-82CC-D8974ED06708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42806-68F8-40D7-91E1-2B0B06B91A3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3FC1D-2804-4080-A879-660FB0EAB870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86B49-F17C-4C66-A61F-1618316AFCB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0F923-1452-4CDF-8DCF-A64186C4980F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4AE43-56E9-4B4F-BAA6-669B5BED4424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6FFDC-0F0D-413E-83DD-36D4DB414BE2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BEF8-427E-47B4-B89C-D2B3751D6239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62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612EF8-6445-41BC-BCEF-5375AE2B5153}" type="datetimeFigureOut">
              <a:rPr lang="en-US"/>
              <a:pPr>
                <a:defRPr/>
              </a:pPr>
              <a:t>11/18/2011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49F03E-CB5B-4B3C-B2CE-82B1B7C3B25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 bwMode="auto">
          <a:xfrm>
            <a:off x="685800" y="2593975"/>
            <a:ext cx="7772400" cy="14700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ZA" dirty="0" smtClean="0"/>
              <a:t>SAEON Data Portal Revision</a:t>
            </a:r>
            <a:br>
              <a:rPr lang="en-ZA" dirty="0" smtClean="0"/>
            </a:br>
            <a:r>
              <a:rPr lang="en-ZA" dirty="0" smtClean="0"/>
              <a:t>Custodian Content 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475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ZA" sz="2400" dirty="0" smtClean="0"/>
              <a:t>SRS 336.3.14.5</a:t>
            </a:r>
          </a:p>
          <a:p>
            <a:pPr fontAlgn="auto">
              <a:spcAft>
                <a:spcPts val="0"/>
              </a:spcAft>
              <a:defRPr/>
            </a:pPr>
            <a:r>
              <a:rPr lang="en-ZA" sz="2400" dirty="0" smtClean="0"/>
              <a:t>Wim Hugo, October 2011</a:t>
            </a:r>
            <a:endParaRPr lang="en-ZA" sz="2400" dirty="0"/>
          </a:p>
        </p:txBody>
      </p:sp>
      <p:pic>
        <p:nvPicPr>
          <p:cNvPr id="2052" name="Picture 6" descr="SAEON-NRF 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4963" y="5273675"/>
            <a:ext cx="3354387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328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Current View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749703"/>
            <a:ext cx="9051881" cy="4115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859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Adjusted View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749703"/>
            <a:ext cx="9051881" cy="4115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ular Callout 3"/>
          <p:cNvSpPr/>
          <p:nvPr/>
        </p:nvSpPr>
        <p:spPr>
          <a:xfrm>
            <a:off x="691959" y="5254830"/>
            <a:ext cx="2042556" cy="1068780"/>
          </a:xfrm>
          <a:prstGeom prst="wedgeRectCallout">
            <a:avLst>
              <a:gd name="adj1" fmla="val -46414"/>
              <a:gd name="adj2" fmla="val -1141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200" dirty="0" smtClean="0"/>
              <a:t>Limit the entries to the level of ‘Custodians’ i.e. on level up from the collection.</a:t>
            </a:r>
            <a:endParaRPr lang="en-ZA" sz="1200" dirty="0"/>
          </a:p>
        </p:txBody>
      </p:sp>
      <p:sp>
        <p:nvSpPr>
          <p:cNvPr id="5" name="Rectangular Callout 4"/>
          <p:cNvSpPr/>
          <p:nvPr/>
        </p:nvSpPr>
        <p:spPr>
          <a:xfrm>
            <a:off x="4525938" y="5245879"/>
            <a:ext cx="2042556" cy="1068780"/>
          </a:xfrm>
          <a:prstGeom prst="wedgeRectCallout">
            <a:avLst>
              <a:gd name="adj1" fmla="val 111274"/>
              <a:gd name="adj2" fmla="val -11927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200" dirty="0" smtClean="0"/>
              <a:t>‘New from Template’ to be moved to ‘Add New’</a:t>
            </a:r>
            <a:endParaRPr lang="en-ZA" sz="1200" dirty="0"/>
          </a:p>
        </p:txBody>
      </p:sp>
      <p:sp>
        <p:nvSpPr>
          <p:cNvPr id="6" name="Rectangular Callout 5"/>
          <p:cNvSpPr/>
          <p:nvPr/>
        </p:nvSpPr>
        <p:spPr>
          <a:xfrm>
            <a:off x="4525938" y="5232231"/>
            <a:ext cx="2042556" cy="1068780"/>
          </a:xfrm>
          <a:prstGeom prst="wedgeRectCallout">
            <a:avLst>
              <a:gd name="adj1" fmla="val 58489"/>
              <a:gd name="adj2" fmla="val -40658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200" dirty="0" smtClean="0"/>
              <a:t>‘New from Template’ to be moved to ‘Add New’.</a:t>
            </a:r>
          </a:p>
          <a:p>
            <a:r>
              <a:rPr lang="en-ZA" sz="1200" dirty="0" smtClean="0"/>
              <a:t>See overleaf.</a:t>
            </a:r>
            <a:endParaRPr lang="en-ZA" sz="1200" dirty="0"/>
          </a:p>
        </p:txBody>
      </p:sp>
      <p:sp>
        <p:nvSpPr>
          <p:cNvPr id="7" name="Rectangular Callout 6"/>
          <p:cNvSpPr/>
          <p:nvPr/>
        </p:nvSpPr>
        <p:spPr>
          <a:xfrm>
            <a:off x="7009323" y="5243899"/>
            <a:ext cx="2042556" cy="1068780"/>
          </a:xfrm>
          <a:prstGeom prst="wedgeRectCallout">
            <a:avLst>
              <a:gd name="adj1" fmla="val 13053"/>
              <a:gd name="adj2" fmla="val -10395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200" dirty="0" smtClean="0"/>
              <a:t>‘Remove ‘Add to Favourites’</a:t>
            </a:r>
            <a:endParaRPr lang="en-ZA" sz="1200" dirty="0"/>
          </a:p>
        </p:txBody>
      </p:sp>
    </p:spTree>
    <p:extLst>
      <p:ext uri="{BB962C8B-B14F-4D97-AF65-F5344CB8AC3E}">
        <p14:creationId xmlns:p14="http://schemas.microsoft.com/office/powerpoint/2010/main" val="126546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Menu Entries</a:t>
            </a:r>
            <a:endParaRPr lang="en-Z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15" y="1123666"/>
            <a:ext cx="383857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ular Callout 4"/>
          <p:cNvSpPr/>
          <p:nvPr/>
        </p:nvSpPr>
        <p:spPr>
          <a:xfrm>
            <a:off x="6810233" y="5243899"/>
            <a:ext cx="2241646" cy="1068780"/>
          </a:xfrm>
          <a:prstGeom prst="wedgeRectCallout">
            <a:avLst>
              <a:gd name="adj1" fmla="val -236722"/>
              <a:gd name="adj2" fmla="val -33124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200" dirty="0" smtClean="0"/>
              <a:t>Will now be two entries:</a:t>
            </a:r>
          </a:p>
          <a:p>
            <a:endParaRPr lang="en-ZA" sz="1200" dirty="0"/>
          </a:p>
          <a:p>
            <a:r>
              <a:rPr lang="en-ZA" sz="1200" dirty="0" smtClean="0"/>
              <a:t>‘Upload </a:t>
            </a:r>
            <a:r>
              <a:rPr lang="en-ZA" sz="1200" dirty="0" err="1" smtClean="0"/>
              <a:t>MetaData</a:t>
            </a:r>
            <a:r>
              <a:rPr lang="en-ZA" sz="1200" dirty="0" smtClean="0"/>
              <a:t> From File’</a:t>
            </a:r>
          </a:p>
          <a:p>
            <a:r>
              <a:rPr lang="en-ZA" sz="1200" dirty="0" smtClean="0"/>
              <a:t>‘New </a:t>
            </a:r>
            <a:r>
              <a:rPr lang="en-ZA" sz="1200" dirty="0" err="1" smtClean="0"/>
              <a:t>MetaData</a:t>
            </a:r>
            <a:r>
              <a:rPr lang="en-ZA" sz="1200" dirty="0" smtClean="0"/>
              <a:t> from Template’</a:t>
            </a:r>
          </a:p>
          <a:p>
            <a:endParaRPr lang="en-ZA" sz="1200" dirty="0"/>
          </a:p>
        </p:txBody>
      </p:sp>
    </p:spTree>
    <p:extLst>
      <p:ext uri="{BB962C8B-B14F-4D97-AF65-F5344CB8AC3E}">
        <p14:creationId xmlns:p14="http://schemas.microsoft.com/office/powerpoint/2010/main" val="57240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Other Improvements: Templates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5594"/>
            <a:ext cx="8229600" cy="4870569"/>
          </a:xfrm>
        </p:spPr>
        <p:txBody>
          <a:bodyPr/>
          <a:lstStyle/>
          <a:p>
            <a:r>
              <a:rPr lang="en-ZA" sz="2400" dirty="0" smtClean="0"/>
              <a:t>In time, we need to store a template for each standard for each custodian (at the maximum).</a:t>
            </a:r>
          </a:p>
          <a:p>
            <a:r>
              <a:rPr lang="en-ZA" sz="2400" dirty="0" smtClean="0"/>
              <a:t>If no standard is stored for the custodian, we </a:t>
            </a:r>
            <a:r>
              <a:rPr lang="en-ZA" sz="2400" dirty="0"/>
              <a:t>use the defaults </a:t>
            </a:r>
            <a:r>
              <a:rPr lang="en-ZA" sz="2400" dirty="0" smtClean="0"/>
              <a:t>(as we do at present).</a:t>
            </a:r>
          </a:p>
          <a:p>
            <a:r>
              <a:rPr lang="en-ZA" sz="2400" dirty="0" smtClean="0"/>
              <a:t>This implies that when a new custodian is created, we copy the templates to a collection folder that is similar to the real meta-data collection and has the same methods and functions.</a:t>
            </a:r>
          </a:p>
          <a:p>
            <a:r>
              <a:rPr lang="en-ZA" sz="2400" dirty="0" smtClean="0"/>
              <a:t>Users can then delete the ones they do not need, and edit the ones they want to change.</a:t>
            </a:r>
          </a:p>
          <a:p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500255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Other Improvements: Grid Filters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5595"/>
            <a:ext cx="8229600" cy="1310184"/>
          </a:xfrm>
        </p:spPr>
        <p:txBody>
          <a:bodyPr/>
          <a:lstStyle/>
          <a:p>
            <a:r>
              <a:rPr lang="en-ZA" sz="2400" dirty="0" smtClean="0"/>
              <a:t>The best view for a large meta-data collection is a grid that can be filtered.</a:t>
            </a:r>
          </a:p>
          <a:p>
            <a:r>
              <a:rPr lang="en-ZA" sz="2400" dirty="0" smtClean="0"/>
              <a:t>See example below:</a:t>
            </a:r>
          </a:p>
          <a:p>
            <a:endParaRPr lang="en-ZA" sz="2400" dirty="0"/>
          </a:p>
          <a:p>
            <a:endParaRPr lang="en-ZA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3266790"/>
            <a:ext cx="841057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7476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8101</TotalTime>
  <Words>213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SAEON Data Portal Revision Custodian Content View</vt:lpstr>
      <vt:lpstr>Current View</vt:lpstr>
      <vt:lpstr>Adjusted View</vt:lpstr>
      <vt:lpstr>Menu Entries</vt:lpstr>
      <vt:lpstr>Other Improvements: Templates</vt:lpstr>
      <vt:lpstr>Other Improvements: Grid Filters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286</cp:revision>
  <dcterms:created xsi:type="dcterms:W3CDTF">2010-06-07T07:28:06Z</dcterms:created>
  <dcterms:modified xsi:type="dcterms:W3CDTF">2011-11-18T12:26:11Z</dcterms:modified>
</cp:coreProperties>
</file>