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9270C-E83B-4F45-85CF-60F664C3E5AB}" type="datetimeFigureOut">
              <a:rPr lang="en-ZA" smtClean="0"/>
              <a:t>2010/09/13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FA8A-2662-4EA3-9B5F-C9371E8C6A3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5593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9270C-E83B-4F45-85CF-60F664C3E5AB}" type="datetimeFigureOut">
              <a:rPr lang="en-ZA" smtClean="0"/>
              <a:t>2010/09/13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FA8A-2662-4EA3-9B5F-C9371E8C6A3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78707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9270C-E83B-4F45-85CF-60F664C3E5AB}" type="datetimeFigureOut">
              <a:rPr lang="en-ZA" smtClean="0"/>
              <a:t>2010/09/13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FA8A-2662-4EA3-9B5F-C9371E8C6A3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15225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9270C-E83B-4F45-85CF-60F664C3E5AB}" type="datetimeFigureOut">
              <a:rPr lang="en-ZA" smtClean="0"/>
              <a:t>2010/09/13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FA8A-2662-4EA3-9B5F-C9371E8C6A3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1938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9270C-E83B-4F45-85CF-60F664C3E5AB}" type="datetimeFigureOut">
              <a:rPr lang="en-ZA" smtClean="0"/>
              <a:t>2010/09/13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FA8A-2662-4EA3-9B5F-C9371E8C6A3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0809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9270C-E83B-4F45-85CF-60F664C3E5AB}" type="datetimeFigureOut">
              <a:rPr lang="en-ZA" smtClean="0"/>
              <a:t>2010/09/13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FA8A-2662-4EA3-9B5F-C9371E8C6A3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80613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9270C-E83B-4F45-85CF-60F664C3E5AB}" type="datetimeFigureOut">
              <a:rPr lang="en-ZA" smtClean="0"/>
              <a:t>2010/09/13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FA8A-2662-4EA3-9B5F-C9371E8C6A3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31963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9270C-E83B-4F45-85CF-60F664C3E5AB}" type="datetimeFigureOut">
              <a:rPr lang="en-ZA" smtClean="0"/>
              <a:t>2010/09/13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FA8A-2662-4EA3-9B5F-C9371E8C6A3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46260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9270C-E83B-4F45-85CF-60F664C3E5AB}" type="datetimeFigureOut">
              <a:rPr lang="en-ZA" smtClean="0"/>
              <a:t>2010/09/13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FA8A-2662-4EA3-9B5F-C9371E8C6A3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55144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9270C-E83B-4F45-85CF-60F664C3E5AB}" type="datetimeFigureOut">
              <a:rPr lang="en-ZA" smtClean="0"/>
              <a:t>2010/09/13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FA8A-2662-4EA3-9B5F-C9371E8C6A3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32580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9270C-E83B-4F45-85CF-60F664C3E5AB}" type="datetimeFigureOut">
              <a:rPr lang="en-ZA" smtClean="0"/>
              <a:t>2010/09/13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FA8A-2662-4EA3-9B5F-C9371E8C6A3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37886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70" y="13793"/>
            <a:ext cx="9131830" cy="53488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9270C-E83B-4F45-85CF-60F664C3E5AB}" type="datetimeFigureOut">
              <a:rPr lang="en-ZA" smtClean="0"/>
              <a:t>2010/09/13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6FA8A-2662-4EA3-9B5F-C9371E8C6A3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2700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Creating and Linking Meta-Data to Data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W Hugo</a:t>
            </a:r>
          </a:p>
          <a:p>
            <a:r>
              <a:rPr lang="en-ZA" dirty="0" smtClean="0"/>
              <a:t>13 September 2010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12483"/>
            <a:ext cx="4284724" cy="167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5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Select a suitable Meta-Data Collection</a:t>
            </a:r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44000" cy="56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ular Callout 2"/>
          <p:cNvSpPr/>
          <p:nvPr/>
        </p:nvSpPr>
        <p:spPr>
          <a:xfrm>
            <a:off x="2915816" y="5301208"/>
            <a:ext cx="1656184" cy="648072"/>
          </a:xfrm>
          <a:prstGeom prst="wedgeRectCallout">
            <a:avLst>
              <a:gd name="adj1" fmla="val 235943"/>
              <a:gd name="adj2" fmla="val -18833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Add New from Template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9795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" y="764704"/>
            <a:ext cx="9230932" cy="5709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Select a suitable Meta-Data Standard (SANS 1878)</a:t>
            </a:r>
            <a:endParaRPr lang="en-ZA" dirty="0"/>
          </a:p>
        </p:txBody>
      </p:sp>
      <p:sp>
        <p:nvSpPr>
          <p:cNvPr id="3" name="Rectangular Callout 2"/>
          <p:cNvSpPr/>
          <p:nvPr/>
        </p:nvSpPr>
        <p:spPr>
          <a:xfrm>
            <a:off x="5364088" y="3789040"/>
            <a:ext cx="2160240" cy="1008112"/>
          </a:xfrm>
          <a:prstGeom prst="wedgeRectCallout">
            <a:avLst>
              <a:gd name="adj1" fmla="val -142941"/>
              <a:gd name="adj2" fmla="val -3172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Name for Meta-Data Record (not important)</a:t>
            </a:r>
            <a:endParaRPr lang="en-ZA" dirty="0"/>
          </a:p>
        </p:txBody>
      </p:sp>
      <p:sp>
        <p:nvSpPr>
          <p:cNvPr id="6" name="Rectangular Callout 5"/>
          <p:cNvSpPr/>
          <p:nvPr/>
        </p:nvSpPr>
        <p:spPr>
          <a:xfrm>
            <a:off x="5396362" y="4855390"/>
            <a:ext cx="2160240" cy="1008112"/>
          </a:xfrm>
          <a:prstGeom prst="wedgeRectCallout">
            <a:avLst>
              <a:gd name="adj1" fmla="val -142941"/>
              <a:gd name="adj2" fmla="val -7059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Select a Standard and click ‘Create’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7300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14510" cy="5637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Template is Created – Must Be Edited</a:t>
            </a:r>
            <a:endParaRPr lang="en-ZA" dirty="0"/>
          </a:p>
        </p:txBody>
      </p:sp>
      <p:sp>
        <p:nvSpPr>
          <p:cNvPr id="3" name="Rectangular Callout 2"/>
          <p:cNvSpPr/>
          <p:nvPr/>
        </p:nvSpPr>
        <p:spPr>
          <a:xfrm>
            <a:off x="3477135" y="5229200"/>
            <a:ext cx="2160240" cy="1008112"/>
          </a:xfrm>
          <a:prstGeom prst="wedgeRectCallout">
            <a:avLst>
              <a:gd name="adj1" fmla="val 141266"/>
              <a:gd name="adj2" fmla="val -9939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Click ‘Edit Core Fields’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0676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0" y="692696"/>
            <a:ext cx="9144000" cy="56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Edit Meta-Data</a:t>
            </a:r>
            <a:endParaRPr lang="en-ZA" dirty="0"/>
          </a:p>
        </p:txBody>
      </p:sp>
      <p:sp>
        <p:nvSpPr>
          <p:cNvPr id="3" name="Rectangular Callout 2"/>
          <p:cNvSpPr/>
          <p:nvPr/>
        </p:nvSpPr>
        <p:spPr>
          <a:xfrm>
            <a:off x="5220072" y="4869160"/>
            <a:ext cx="2880320" cy="1224136"/>
          </a:xfrm>
          <a:prstGeom prst="wedgeRectCallout">
            <a:avLst>
              <a:gd name="adj1" fmla="val -104139"/>
              <a:gd name="adj2" fmla="val -15003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Edit fields (in this case bounding box) and click ‘Save’ at bottom of the screen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482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View to confirm changes</a:t>
            </a:r>
            <a:endParaRPr lang="en-Z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14510" cy="5637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ular Callout 3"/>
          <p:cNvSpPr/>
          <p:nvPr/>
        </p:nvSpPr>
        <p:spPr>
          <a:xfrm>
            <a:off x="1043608" y="4869160"/>
            <a:ext cx="2880320" cy="1224136"/>
          </a:xfrm>
          <a:prstGeom prst="wedgeRectCallout">
            <a:avLst>
              <a:gd name="adj1" fmla="val 122622"/>
              <a:gd name="adj2" fmla="val -7059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Bounding box has been updated</a:t>
            </a:r>
            <a:endParaRPr lang="en-ZA" dirty="0"/>
          </a:p>
        </p:txBody>
      </p:sp>
      <p:sp>
        <p:nvSpPr>
          <p:cNvPr id="5" name="Rectangular Callout 4"/>
          <p:cNvSpPr/>
          <p:nvPr/>
        </p:nvSpPr>
        <p:spPr>
          <a:xfrm>
            <a:off x="1043608" y="6093296"/>
            <a:ext cx="2880320" cy="764468"/>
          </a:xfrm>
          <a:prstGeom prst="wedgeRectCallout">
            <a:avLst>
              <a:gd name="adj1" fmla="val 180068"/>
              <a:gd name="adj2" fmla="val -2016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Click ‘Link Data’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8541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Search for and Link Data</a:t>
            </a:r>
            <a:endParaRPr lang="en-Z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14510" cy="5637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ular Callout 3"/>
          <p:cNvSpPr/>
          <p:nvPr/>
        </p:nvSpPr>
        <p:spPr>
          <a:xfrm>
            <a:off x="1043608" y="4869160"/>
            <a:ext cx="2880320" cy="1224136"/>
          </a:xfrm>
          <a:prstGeom prst="wedgeRectCallout">
            <a:avLst>
              <a:gd name="adj1" fmla="val 122622"/>
              <a:gd name="adj2" fmla="val -7059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Bounding box has been updated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7682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2" y="692696"/>
            <a:ext cx="9144000" cy="5665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Search for and Link Data</a:t>
            </a:r>
            <a:endParaRPr lang="en-ZA" dirty="0"/>
          </a:p>
        </p:txBody>
      </p:sp>
      <p:sp>
        <p:nvSpPr>
          <p:cNvPr id="4" name="Rectangular Callout 3"/>
          <p:cNvSpPr/>
          <p:nvPr/>
        </p:nvSpPr>
        <p:spPr>
          <a:xfrm>
            <a:off x="4788024" y="4005064"/>
            <a:ext cx="2880320" cy="432048"/>
          </a:xfrm>
          <a:prstGeom prst="wedgeRectCallout">
            <a:avLst>
              <a:gd name="adj1" fmla="val -100107"/>
              <a:gd name="adj2" fmla="val -21129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Search for a text phrase</a:t>
            </a:r>
            <a:endParaRPr lang="en-ZA" dirty="0"/>
          </a:p>
        </p:txBody>
      </p:sp>
      <p:sp>
        <p:nvSpPr>
          <p:cNvPr id="6" name="Rectangular Callout 5"/>
          <p:cNvSpPr/>
          <p:nvPr/>
        </p:nvSpPr>
        <p:spPr>
          <a:xfrm>
            <a:off x="4788024" y="4592510"/>
            <a:ext cx="2880320" cy="432048"/>
          </a:xfrm>
          <a:prstGeom prst="wedgeRectCallout">
            <a:avLst>
              <a:gd name="adj1" fmla="val -119256"/>
              <a:gd name="adj2" fmla="val -20121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Select a data set</a:t>
            </a:r>
            <a:endParaRPr lang="en-ZA" dirty="0"/>
          </a:p>
        </p:txBody>
      </p:sp>
      <p:sp>
        <p:nvSpPr>
          <p:cNvPr id="7" name="Rectangular Callout 6"/>
          <p:cNvSpPr/>
          <p:nvPr/>
        </p:nvSpPr>
        <p:spPr>
          <a:xfrm>
            <a:off x="4788024" y="5176958"/>
            <a:ext cx="2880320" cy="432048"/>
          </a:xfrm>
          <a:prstGeom prst="wedgeRectCallout">
            <a:avLst>
              <a:gd name="adj1" fmla="val -121272"/>
              <a:gd name="adj2" fmla="val 28589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Click ‘Save’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7836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23" y="692696"/>
            <a:ext cx="9214961" cy="5709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Meta-Data can Point to Multiple Data Files</a:t>
            </a:r>
            <a:endParaRPr lang="en-ZA" dirty="0"/>
          </a:p>
        </p:txBody>
      </p:sp>
      <p:sp>
        <p:nvSpPr>
          <p:cNvPr id="4" name="Rectangular Callout 3"/>
          <p:cNvSpPr/>
          <p:nvPr/>
        </p:nvSpPr>
        <p:spPr>
          <a:xfrm>
            <a:off x="4788024" y="5176958"/>
            <a:ext cx="2880320" cy="556298"/>
          </a:xfrm>
          <a:prstGeom prst="wedgeRectCallout">
            <a:avLst>
              <a:gd name="adj1" fmla="val -86502"/>
              <a:gd name="adj2" fmla="val -29649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‘Online Resource’ has been updated</a:t>
            </a:r>
            <a:endParaRPr lang="en-ZA" dirty="0"/>
          </a:p>
        </p:txBody>
      </p:sp>
      <p:sp>
        <p:nvSpPr>
          <p:cNvPr id="5" name="Rectangular Callout 4"/>
          <p:cNvSpPr/>
          <p:nvPr/>
        </p:nvSpPr>
        <p:spPr>
          <a:xfrm>
            <a:off x="4808038" y="5824183"/>
            <a:ext cx="2880320" cy="556298"/>
          </a:xfrm>
          <a:prstGeom prst="wedgeRectCallout">
            <a:avLst>
              <a:gd name="adj1" fmla="val -130342"/>
              <a:gd name="adj2" fmla="val -20517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Link is provided to data. Click to view.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5685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Data File provides a link to Meta-Data</a:t>
            </a:r>
            <a:endParaRPr lang="en-Z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44000" cy="5665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ular Callout 3"/>
          <p:cNvSpPr/>
          <p:nvPr/>
        </p:nvSpPr>
        <p:spPr>
          <a:xfrm>
            <a:off x="4808038" y="5824183"/>
            <a:ext cx="2880320" cy="556298"/>
          </a:xfrm>
          <a:prstGeom prst="wedgeRectCallout">
            <a:avLst>
              <a:gd name="adj1" fmla="val 65680"/>
              <a:gd name="adj2" fmla="val -38781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Link is provided to meta-data. Click to view.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2409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Portal Allows Multiple Formats for Each Data Item …</a:t>
            </a:r>
            <a:endParaRPr lang="en-Z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64704"/>
            <a:ext cx="9144001" cy="5665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ular Callout 3"/>
          <p:cNvSpPr/>
          <p:nvPr/>
        </p:nvSpPr>
        <p:spPr>
          <a:xfrm>
            <a:off x="4808038" y="5824183"/>
            <a:ext cx="2880320" cy="556298"/>
          </a:xfrm>
          <a:prstGeom prst="wedgeRectCallout">
            <a:avLst>
              <a:gd name="adj1" fmla="val -117744"/>
              <a:gd name="adj2" fmla="val -31475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Click to view.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9146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 … back to the Meta-Data</a:t>
            </a:r>
            <a:endParaRPr lang="en-ZA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44000" cy="5665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279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181</Words>
  <Application>Microsoft Office PowerPoint</Application>
  <PresentationFormat>On-screen Show (4:3)</PresentationFormat>
  <Paragraphs>29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Creating and Linking Meta-Data to Data</vt:lpstr>
      <vt:lpstr>Select a suitable Meta-Data Collection</vt:lpstr>
      <vt:lpstr>Select a suitable Meta-Data Standard (SANS 1878)</vt:lpstr>
      <vt:lpstr>Template is Created – Must Be Edited</vt:lpstr>
      <vt:lpstr>Edit Meta-Data</vt:lpstr>
      <vt:lpstr>View to confirm changes</vt:lpstr>
      <vt:lpstr>Search for and Link Data</vt:lpstr>
      <vt:lpstr>Search for and Link Data</vt:lpstr>
      <vt:lpstr>Meta-Data can Point to Multiple Data Files</vt:lpstr>
      <vt:lpstr>Data File provides a link to Meta-Data</vt:lpstr>
      <vt:lpstr>Portal Allows Multiple Formats for Each Data Item …</vt:lpstr>
      <vt:lpstr> … back to the Meta-Data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and Linking Meta-Data to Data</dc:title>
  <dc:creator>WimHugo</dc:creator>
  <cp:lastModifiedBy>WimHugo</cp:lastModifiedBy>
  <cp:revision>10</cp:revision>
  <dcterms:created xsi:type="dcterms:W3CDTF">2010-09-13T11:29:20Z</dcterms:created>
  <dcterms:modified xsi:type="dcterms:W3CDTF">2010-09-13T11:52:37Z</dcterms:modified>
</cp:coreProperties>
</file>