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130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6A69C-F883-4627-B15C-6DA125C220B9}" type="datetimeFigureOut">
              <a:rPr lang="en-ZA" smtClean="0"/>
              <a:pPr/>
              <a:t>2010/08/05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eonmarine.co.za/sdpp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4669"/>
            <a:ext cx="7772400" cy="1470025"/>
          </a:xfrm>
        </p:spPr>
        <p:txBody>
          <a:bodyPr/>
          <a:lstStyle/>
          <a:p>
            <a:r>
              <a:rPr lang="en-ZA" dirty="0" smtClean="0"/>
              <a:t>Projects Life Cycle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628"/>
            <a:ext cx="6400800" cy="1752600"/>
          </a:xfrm>
        </p:spPr>
        <p:txBody>
          <a:bodyPr>
            <a:normAutofit/>
          </a:bodyPr>
          <a:lstStyle/>
          <a:p>
            <a:r>
              <a:rPr lang="en-ZA" sz="2400" dirty="0" smtClean="0"/>
              <a:t>SRS </a:t>
            </a:r>
            <a:r>
              <a:rPr lang="en-ZA" sz="2400" dirty="0" smtClean="0"/>
              <a:t>336.3.10.1</a:t>
            </a:r>
            <a:endParaRPr lang="en-ZA" sz="2400" dirty="0" smtClean="0"/>
          </a:p>
          <a:p>
            <a:r>
              <a:rPr lang="en-ZA" sz="2400" dirty="0" smtClean="0"/>
              <a:t>Wim Hugo, </a:t>
            </a:r>
            <a:r>
              <a:rPr lang="en-ZA" sz="2400" dirty="0" smtClean="0"/>
              <a:t>5 August 2010</a:t>
            </a:r>
            <a:endParaRPr lang="en-ZA" sz="2400" dirty="0"/>
          </a:p>
        </p:txBody>
      </p:sp>
      <p:pic>
        <p:nvPicPr>
          <p:cNvPr id="7" name="Picture 6" descr="SAEON-NR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4401" y="5273420"/>
            <a:ext cx="3354922" cy="1312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Concepts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832514"/>
            <a:ext cx="8229600" cy="5293650"/>
          </a:xfrm>
        </p:spPr>
        <p:txBody>
          <a:bodyPr>
            <a:normAutofit/>
          </a:bodyPr>
          <a:lstStyle/>
          <a:p>
            <a:r>
              <a:rPr lang="en-ZA" sz="2800" dirty="0" smtClean="0"/>
              <a:t>SAEON maintains a Projects Database</a:t>
            </a:r>
          </a:p>
          <a:p>
            <a:r>
              <a:rPr lang="en-ZA" sz="2800" dirty="0" smtClean="0"/>
              <a:t>Access is through a web interface</a:t>
            </a:r>
          </a:p>
          <a:p>
            <a:pPr lvl="1"/>
            <a:r>
              <a:rPr lang="en-GB" sz="2400" u="sng" dirty="0" smtClean="0">
                <a:hlinkClick r:id="rId2"/>
              </a:rPr>
              <a:t>http://</a:t>
            </a:r>
            <a:r>
              <a:rPr lang="en-GB" sz="2400" u="sng" dirty="0" smtClean="0">
                <a:hlinkClick r:id="rId2"/>
              </a:rPr>
              <a:t>www.saeonmarine.co.za/sdppd</a:t>
            </a:r>
            <a:endParaRPr lang="en-GB" sz="2400" u="sng" dirty="0" smtClean="0"/>
          </a:p>
          <a:p>
            <a:r>
              <a:rPr lang="en-GB" sz="2800" dirty="0" smtClean="0"/>
              <a:t>Any participant (node personnel, students, SAEON-funded researchers, etc.) can add and maintain one or more projects</a:t>
            </a:r>
            <a:r>
              <a:rPr lang="en-GB" dirty="0" smtClean="0"/>
              <a:t>.</a:t>
            </a:r>
          </a:p>
          <a:p>
            <a:r>
              <a:rPr lang="en-GB" sz="2800" dirty="0" smtClean="0"/>
              <a:t>Nodes need to approve and verify projects registered by participants.</a:t>
            </a:r>
            <a:endParaRPr lang="en-GB" sz="2800" dirty="0" smtClean="0"/>
          </a:p>
          <a:p>
            <a:r>
              <a:rPr lang="en-GB" sz="2800" dirty="0" smtClean="0"/>
              <a:t>Not all project data is ‘current’.</a:t>
            </a:r>
            <a:endParaRPr lang="en-ZA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Project Life Cycle</a:t>
            </a:r>
            <a:endParaRPr lang="en-ZA" dirty="0"/>
          </a:p>
        </p:txBody>
      </p:sp>
      <p:sp>
        <p:nvSpPr>
          <p:cNvPr id="4" name="Oval 3"/>
          <p:cNvSpPr/>
          <p:nvPr/>
        </p:nvSpPr>
        <p:spPr>
          <a:xfrm>
            <a:off x="614149" y="2552140"/>
            <a:ext cx="1906138" cy="88710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1. Registered</a:t>
            </a:r>
            <a:endParaRPr lang="en-ZA" sz="1600" dirty="0"/>
          </a:p>
        </p:txBody>
      </p:sp>
      <p:sp>
        <p:nvSpPr>
          <p:cNvPr id="5" name="Oval 4"/>
          <p:cNvSpPr/>
          <p:nvPr/>
        </p:nvSpPr>
        <p:spPr>
          <a:xfrm>
            <a:off x="5475026" y="2595358"/>
            <a:ext cx="1906138" cy="88710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2. Approved/ Live</a:t>
            </a:r>
          </a:p>
        </p:txBody>
      </p:sp>
      <p:sp>
        <p:nvSpPr>
          <p:cNvPr id="7" name="Oval 6"/>
          <p:cNvSpPr/>
          <p:nvPr/>
        </p:nvSpPr>
        <p:spPr>
          <a:xfrm>
            <a:off x="3771330" y="1110027"/>
            <a:ext cx="1906138" cy="88710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5. Dormant</a:t>
            </a:r>
          </a:p>
        </p:txBody>
      </p:sp>
      <p:sp>
        <p:nvSpPr>
          <p:cNvPr id="8" name="Oval 7"/>
          <p:cNvSpPr/>
          <p:nvPr/>
        </p:nvSpPr>
        <p:spPr>
          <a:xfrm>
            <a:off x="6623712" y="5108821"/>
            <a:ext cx="1906138" cy="88710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3. Completed</a:t>
            </a:r>
          </a:p>
        </p:txBody>
      </p:sp>
      <p:sp>
        <p:nvSpPr>
          <p:cNvPr id="9" name="Oval 8"/>
          <p:cNvSpPr/>
          <p:nvPr/>
        </p:nvSpPr>
        <p:spPr>
          <a:xfrm>
            <a:off x="2570328" y="4535616"/>
            <a:ext cx="1906138" cy="88710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4. Discontinued/</a:t>
            </a:r>
          </a:p>
          <a:p>
            <a:pPr algn="ctr"/>
            <a:r>
              <a:rPr lang="en-ZA" sz="1600" dirty="0" smtClean="0"/>
              <a:t>Abandoned</a:t>
            </a:r>
          </a:p>
        </p:txBody>
      </p:sp>
      <p:cxnSp>
        <p:nvCxnSpPr>
          <p:cNvPr id="16" name="Curved Connector 15"/>
          <p:cNvCxnSpPr>
            <a:stCxn id="4" idx="7"/>
            <a:endCxn id="7" idx="4"/>
          </p:cNvCxnSpPr>
          <p:nvPr/>
        </p:nvCxnSpPr>
        <p:spPr>
          <a:xfrm rot="5400000" flipH="1" flipV="1">
            <a:off x="3140308" y="1097962"/>
            <a:ext cx="684922" cy="248326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875129" y="2139126"/>
            <a:ext cx="1194179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ZA" sz="1400" dirty="0" smtClean="0"/>
              <a:t>Place on Hold</a:t>
            </a:r>
            <a:endParaRPr lang="en-ZA" sz="1400" dirty="0"/>
          </a:p>
        </p:txBody>
      </p:sp>
      <p:cxnSp>
        <p:nvCxnSpPr>
          <p:cNvPr id="19" name="Shape 18"/>
          <p:cNvCxnSpPr>
            <a:stCxn id="7" idx="2"/>
            <a:endCxn id="4" idx="0"/>
          </p:cNvCxnSpPr>
          <p:nvPr/>
        </p:nvCxnSpPr>
        <p:spPr>
          <a:xfrm rot="10800000" flipV="1">
            <a:off x="1567218" y="1553578"/>
            <a:ext cx="2204112" cy="998561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771935" y="1554548"/>
            <a:ext cx="1194179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ZA" sz="1400" dirty="0" smtClean="0"/>
              <a:t>Re-Activate</a:t>
            </a:r>
            <a:endParaRPr lang="en-ZA" sz="1400" dirty="0"/>
          </a:p>
        </p:txBody>
      </p:sp>
      <p:cxnSp>
        <p:nvCxnSpPr>
          <p:cNvPr id="21" name="Curved Connector 20"/>
          <p:cNvCxnSpPr>
            <a:stCxn id="4" idx="6"/>
            <a:endCxn id="5" idx="2"/>
          </p:cNvCxnSpPr>
          <p:nvPr/>
        </p:nvCxnSpPr>
        <p:spPr>
          <a:xfrm>
            <a:off x="2520287" y="2995692"/>
            <a:ext cx="2954739" cy="4321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487003" y="2805593"/>
            <a:ext cx="1194179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ZA" sz="1400" dirty="0" smtClean="0"/>
              <a:t>Approval</a:t>
            </a:r>
            <a:endParaRPr lang="en-ZA" sz="1400" dirty="0" smtClean="0"/>
          </a:p>
          <a:p>
            <a:pPr algn="ctr"/>
            <a:r>
              <a:rPr lang="en-ZA" sz="1400" dirty="0" smtClean="0"/>
              <a:t>(Node)</a:t>
            </a:r>
            <a:endParaRPr lang="en-ZA" sz="1400" dirty="0"/>
          </a:p>
        </p:txBody>
      </p:sp>
      <p:cxnSp>
        <p:nvCxnSpPr>
          <p:cNvPr id="23" name="Curved Connector 22"/>
          <p:cNvCxnSpPr>
            <a:stCxn id="5" idx="5"/>
            <a:endCxn id="8" idx="0"/>
          </p:cNvCxnSpPr>
          <p:nvPr/>
        </p:nvCxnSpPr>
        <p:spPr>
          <a:xfrm rot="16200000" flipH="1">
            <a:off x="6461262" y="3993302"/>
            <a:ext cx="1756272" cy="474765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819326" y="3858746"/>
            <a:ext cx="1194179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ZA" sz="1400" dirty="0" smtClean="0"/>
              <a:t>Signed Off</a:t>
            </a:r>
          </a:p>
          <a:p>
            <a:pPr algn="ctr"/>
            <a:r>
              <a:rPr lang="en-ZA" sz="1400" dirty="0" smtClean="0"/>
              <a:t>(Node)</a:t>
            </a:r>
            <a:endParaRPr lang="en-ZA" sz="1400" dirty="0"/>
          </a:p>
        </p:txBody>
      </p:sp>
      <p:cxnSp>
        <p:nvCxnSpPr>
          <p:cNvPr id="27" name="Shape 26"/>
          <p:cNvCxnSpPr>
            <a:stCxn id="5" idx="4"/>
            <a:endCxn id="9" idx="6"/>
          </p:cNvCxnSpPr>
          <p:nvPr/>
        </p:nvCxnSpPr>
        <p:spPr>
          <a:xfrm rot="5400000">
            <a:off x="4703928" y="3255001"/>
            <a:ext cx="1496706" cy="1951629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183875" y="4188564"/>
            <a:ext cx="1194179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ZA" sz="1400" dirty="0" smtClean="0"/>
              <a:t>Discontinue</a:t>
            </a:r>
            <a:endParaRPr lang="en-ZA" sz="1400" dirty="0"/>
          </a:p>
        </p:txBody>
      </p:sp>
      <p:cxnSp>
        <p:nvCxnSpPr>
          <p:cNvPr id="31" name="Shape 30"/>
          <p:cNvCxnSpPr>
            <a:stCxn id="9" idx="2"/>
            <a:endCxn id="4" idx="4"/>
          </p:cNvCxnSpPr>
          <p:nvPr/>
        </p:nvCxnSpPr>
        <p:spPr>
          <a:xfrm rot="10800000">
            <a:off x="1567218" y="3439244"/>
            <a:ext cx="1003110" cy="1539924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282890" y="4013419"/>
            <a:ext cx="1194179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ZA" sz="1400" dirty="0" smtClean="0"/>
              <a:t>Re-Activate</a:t>
            </a:r>
            <a:endParaRPr lang="en-ZA" sz="1400" dirty="0"/>
          </a:p>
        </p:txBody>
      </p:sp>
      <p:sp>
        <p:nvSpPr>
          <p:cNvPr id="32" name="Rectangle 31"/>
          <p:cNvSpPr/>
          <p:nvPr/>
        </p:nvSpPr>
        <p:spPr>
          <a:xfrm>
            <a:off x="1105469" y="5760333"/>
            <a:ext cx="2047164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ZA" sz="1400" dirty="0" smtClean="0"/>
              <a:t>Any Project Owner</a:t>
            </a:r>
            <a:endParaRPr lang="en-ZA" sz="1400" dirty="0"/>
          </a:p>
        </p:txBody>
      </p:sp>
      <p:sp>
        <p:nvSpPr>
          <p:cNvPr id="33" name="Rectangle 32"/>
          <p:cNvSpPr/>
          <p:nvPr/>
        </p:nvSpPr>
        <p:spPr>
          <a:xfrm>
            <a:off x="1100920" y="6069682"/>
            <a:ext cx="2051713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ZA" sz="1400" dirty="0" smtClean="0"/>
              <a:t>Node Representative</a:t>
            </a:r>
            <a:endParaRPr lang="en-ZA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2542</TotalTime>
  <Words>109</Words>
  <Application>Microsoft Office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Projects Life Cycle</vt:lpstr>
      <vt:lpstr>Concepts</vt:lpstr>
      <vt:lpstr>Project Life Cycle</vt:lpstr>
    </vt:vector>
  </TitlesOfParts>
  <Company>Home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Viewer Integration</dc:title>
  <dc:creator>WimHugo</dc:creator>
  <cp:lastModifiedBy>WimHugo</cp:lastModifiedBy>
  <cp:revision>186</cp:revision>
  <dcterms:created xsi:type="dcterms:W3CDTF">2010-07-16T04:10:52Z</dcterms:created>
  <dcterms:modified xsi:type="dcterms:W3CDTF">2010-08-05T06:46:34Z</dcterms:modified>
</cp:coreProperties>
</file>