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9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199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1612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027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930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8106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55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6524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140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0183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332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624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62CE1-321A-468F-9A7B-2A66329E8548}" type="datetimeFigureOut">
              <a:rPr lang="en-ZA" smtClean="0"/>
              <a:t>2012/04/04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86D9C-B478-4CE6-8F4E-1DB93E00E9B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727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Geo Tasks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2879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Names:</a:t>
            </a:r>
          </a:p>
          <a:p>
            <a:pPr lvl="1"/>
            <a:r>
              <a:rPr lang="en-ZA" dirty="0" smtClean="0"/>
              <a:t>Risk Atlas Theme Convenors</a:t>
            </a:r>
          </a:p>
          <a:p>
            <a:pPr lvl="1"/>
            <a:r>
              <a:rPr lang="en-ZA" dirty="0" smtClean="0"/>
              <a:t>DWA contacts</a:t>
            </a:r>
          </a:p>
          <a:p>
            <a:pPr lvl="1"/>
            <a:r>
              <a:rPr lang="en-ZA" dirty="0" smtClean="0"/>
              <a:t>NWU – Air Quality Monitoring</a:t>
            </a:r>
          </a:p>
          <a:p>
            <a:pPr lvl="1"/>
            <a:endParaRPr lang="en-ZA"/>
          </a:p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5988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15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Geo Tasks</vt:lpstr>
      <vt:lpstr>PowerPoint Presentation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 Tasks</dc:title>
  <dc:creator>WimHugo</dc:creator>
  <cp:lastModifiedBy>WimHugo</cp:lastModifiedBy>
  <cp:revision>4</cp:revision>
  <dcterms:created xsi:type="dcterms:W3CDTF">2012-04-03T11:45:21Z</dcterms:created>
  <dcterms:modified xsi:type="dcterms:W3CDTF">2012-04-04T07:44:46Z</dcterms:modified>
</cp:coreProperties>
</file>