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2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70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30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962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043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18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16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542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6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8" y="0"/>
            <a:ext cx="9142851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852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Adding </a:t>
            </a:r>
            <a:r>
              <a:rPr lang="en-ZA" dirty="0" smtClean="0"/>
              <a:t>and Managing Users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i="1" dirty="0" smtClean="0"/>
              <a:t>Example: SAEON </a:t>
            </a:r>
            <a:r>
              <a:rPr lang="en-ZA" i="1" dirty="0" smtClean="0"/>
              <a:t>Data Portal</a:t>
            </a:r>
          </a:p>
          <a:p>
            <a:r>
              <a:rPr lang="en-ZA" dirty="0" smtClean="0"/>
              <a:t>Updated: 14 Nov 2011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817265"/>
            <a:ext cx="295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5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Adding and Managing Users</a:t>
            </a:r>
            <a:endParaRPr lang="en-ZA" dirty="0"/>
          </a:p>
        </p:txBody>
      </p:sp>
      <p:sp>
        <p:nvSpPr>
          <p:cNvPr id="4" name="Rectangular Callout 3"/>
          <p:cNvSpPr/>
          <p:nvPr/>
        </p:nvSpPr>
        <p:spPr>
          <a:xfrm>
            <a:off x="4644008" y="2924944"/>
            <a:ext cx="1800200" cy="1008112"/>
          </a:xfrm>
          <a:prstGeom prst="wedgeRectCallout">
            <a:avLst>
              <a:gd name="adj1" fmla="val -197119"/>
              <a:gd name="adj2" fmla="val -1856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</a:t>
            </a:r>
          </a:p>
          <a:p>
            <a:pPr algn="ctr"/>
            <a:r>
              <a:rPr lang="en-ZA" dirty="0" smtClean="0"/>
              <a:t>‘Site Setup’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2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User Management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18" y="692696"/>
            <a:ext cx="9144000" cy="605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99592" y="5013176"/>
            <a:ext cx="1800200" cy="1008112"/>
          </a:xfrm>
          <a:prstGeom prst="wedgeRectCallout">
            <a:avLst>
              <a:gd name="adj1" fmla="val 194296"/>
              <a:gd name="adj2" fmla="val -81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</a:t>
            </a:r>
          </a:p>
          <a:p>
            <a:pPr algn="ctr"/>
            <a:r>
              <a:rPr lang="en-ZA" dirty="0" smtClean="0"/>
              <a:t>‘Users and Groups’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76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 a New User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920263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076056" y="3739344"/>
            <a:ext cx="1800200" cy="1008112"/>
          </a:xfrm>
          <a:prstGeom prst="wedgeRectCallout">
            <a:avLst>
              <a:gd name="adj1" fmla="val -151554"/>
              <a:gd name="adj2" fmla="val 110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</a:t>
            </a:r>
          </a:p>
          <a:p>
            <a:pPr algn="ctr"/>
            <a:r>
              <a:rPr lang="en-ZA" dirty="0" smtClean="0"/>
              <a:t>‘Add New User’</a:t>
            </a:r>
            <a:endParaRPr lang="en-ZA" dirty="0"/>
          </a:p>
        </p:txBody>
      </p:sp>
      <p:sp>
        <p:nvSpPr>
          <p:cNvPr id="6" name="Rectangular Callout 5"/>
          <p:cNvSpPr/>
          <p:nvPr/>
        </p:nvSpPr>
        <p:spPr>
          <a:xfrm>
            <a:off x="5076056" y="5783297"/>
            <a:ext cx="1800200" cy="1008112"/>
          </a:xfrm>
          <a:prstGeom prst="wedgeRectCallout">
            <a:avLst>
              <a:gd name="adj1" fmla="val -188903"/>
              <a:gd name="adj2" fmla="val -655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Don’t change the Role – not important here.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1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Fill in User Particulars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14596" cy="60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364088" y="2276872"/>
            <a:ext cx="1800200" cy="1008112"/>
          </a:xfrm>
          <a:prstGeom prst="wedgeRectCallout">
            <a:avLst>
              <a:gd name="adj1" fmla="val -146325"/>
              <a:gd name="adj2" fmla="val 171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User Details</a:t>
            </a:r>
            <a:endParaRPr lang="en-ZA" dirty="0"/>
          </a:p>
        </p:txBody>
      </p:sp>
      <p:sp>
        <p:nvSpPr>
          <p:cNvPr id="6" name="Rectangular Callout 5"/>
          <p:cNvSpPr/>
          <p:nvPr/>
        </p:nvSpPr>
        <p:spPr>
          <a:xfrm>
            <a:off x="5364088" y="3437384"/>
            <a:ext cx="1800200" cy="1008112"/>
          </a:xfrm>
          <a:prstGeom prst="wedgeRectCallout">
            <a:avLst>
              <a:gd name="adj1" fmla="val -180686"/>
              <a:gd name="adj2" fmla="val 78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User Details</a:t>
            </a:r>
            <a:endParaRPr lang="en-ZA" dirty="0"/>
          </a:p>
        </p:txBody>
      </p:sp>
      <p:sp>
        <p:nvSpPr>
          <p:cNvPr id="7" name="Rectangular Callout 6"/>
          <p:cNvSpPr/>
          <p:nvPr/>
        </p:nvSpPr>
        <p:spPr>
          <a:xfrm>
            <a:off x="5381890" y="3437384"/>
            <a:ext cx="1800200" cy="1008112"/>
          </a:xfrm>
          <a:prstGeom prst="wedgeRectCallout">
            <a:avLst>
              <a:gd name="adj1" fmla="val -141097"/>
              <a:gd name="adj2" fmla="val 83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Add a temporary password and tick the 2 boxes</a:t>
            </a:r>
            <a:endParaRPr lang="en-ZA" dirty="0"/>
          </a:p>
        </p:txBody>
      </p:sp>
      <p:sp>
        <p:nvSpPr>
          <p:cNvPr id="8" name="Rectangular Callout 7"/>
          <p:cNvSpPr/>
          <p:nvPr/>
        </p:nvSpPr>
        <p:spPr>
          <a:xfrm>
            <a:off x="5364088" y="4869160"/>
            <a:ext cx="1800200" cy="1008112"/>
          </a:xfrm>
          <a:prstGeom prst="wedgeRectCallout">
            <a:avLst>
              <a:gd name="adj1" fmla="val -146326"/>
              <a:gd name="adj2" fmla="val 571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This is to avoid auto-creation of user accounts.</a:t>
            </a:r>
            <a:endParaRPr lang="en-ZA" dirty="0"/>
          </a:p>
        </p:txBody>
      </p:sp>
      <p:sp>
        <p:nvSpPr>
          <p:cNvPr id="9" name="Rectangular Callout 8"/>
          <p:cNvSpPr/>
          <p:nvPr/>
        </p:nvSpPr>
        <p:spPr>
          <a:xfrm>
            <a:off x="5364088" y="6021288"/>
            <a:ext cx="1800200" cy="836712"/>
          </a:xfrm>
          <a:prstGeom prst="wedgeRectCallout">
            <a:avLst>
              <a:gd name="adj1" fmla="val -200108"/>
              <a:gd name="adj2" fmla="val 17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‘Register’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1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User is added with default privileges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17" y="750080"/>
            <a:ext cx="9114596" cy="60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364088" y="2817160"/>
            <a:ext cx="1800200" cy="1008112"/>
          </a:xfrm>
          <a:prstGeom prst="wedgeRectCallout">
            <a:avLst>
              <a:gd name="adj1" fmla="val -206830"/>
              <a:gd name="adj2" fmla="val 2052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User Details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3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Changing User Privileges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252"/>
            <a:ext cx="9143999" cy="605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724128" y="3321216"/>
            <a:ext cx="1800200" cy="1008112"/>
          </a:xfrm>
          <a:prstGeom prst="wedgeRectCallout">
            <a:avLst>
              <a:gd name="adj1" fmla="val -206830"/>
              <a:gd name="adj2" fmla="val 2052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Type the user name and click ‘Search’</a:t>
            </a:r>
            <a:endParaRPr lang="en-ZA" dirty="0"/>
          </a:p>
        </p:txBody>
      </p:sp>
      <p:sp>
        <p:nvSpPr>
          <p:cNvPr id="6" name="Rectangular Callout 5"/>
          <p:cNvSpPr/>
          <p:nvPr/>
        </p:nvSpPr>
        <p:spPr>
          <a:xfrm>
            <a:off x="5712459" y="2245244"/>
            <a:ext cx="1800200" cy="1008112"/>
          </a:xfrm>
          <a:prstGeom prst="wedgeRectCallout">
            <a:avLst>
              <a:gd name="adj1" fmla="val -190397"/>
              <a:gd name="adj2" fmla="val -1322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Return to ‘Users and Groups’ in ‘Site Setup’</a:t>
            </a:r>
            <a:endParaRPr lang="en-ZA" dirty="0"/>
          </a:p>
        </p:txBody>
      </p:sp>
      <p:sp>
        <p:nvSpPr>
          <p:cNvPr id="7" name="Rectangular Callout 6"/>
          <p:cNvSpPr/>
          <p:nvPr/>
        </p:nvSpPr>
        <p:spPr>
          <a:xfrm>
            <a:off x="5724128" y="2245036"/>
            <a:ext cx="1800200" cy="1008112"/>
          </a:xfrm>
          <a:prstGeom prst="wedgeRectCallout">
            <a:avLst>
              <a:gd name="adj1" fmla="val -248661"/>
              <a:gd name="adj2" fmla="val -935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Return to ‘Users and Groups’ in ‘Site Setup’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3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User Roles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1" y="686894"/>
            <a:ext cx="9144000" cy="519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16216" y="686894"/>
            <a:ext cx="1800200" cy="1008112"/>
          </a:xfrm>
          <a:prstGeom prst="wedgeRectCallout">
            <a:avLst>
              <a:gd name="adj1" fmla="val -134373"/>
              <a:gd name="adj2" fmla="val 2145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Tick appropriate user role.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4228053"/>
            <a:ext cx="842493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/>
              <a:t>Roles:</a:t>
            </a:r>
          </a:p>
          <a:p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Can add content and edit their own items. Usually the most appropriate for our collaborators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Editor: Can edit all items – not recommended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Member: default role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Reader – Can see all items – not recommended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Reviewer: Can adjust publication states – not recommended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Manager: Administrative rights  - never use this.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228184" y="3861048"/>
            <a:ext cx="1800200" cy="720080"/>
          </a:xfrm>
          <a:prstGeom prst="wedgeRectCallout">
            <a:avLst>
              <a:gd name="adj1" fmla="val -236732"/>
              <a:gd name="adj2" fmla="val -306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‘Apply Changes’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08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197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Adding and Managing Users</vt:lpstr>
      <vt:lpstr>Adding and Managing Users</vt:lpstr>
      <vt:lpstr>User Management</vt:lpstr>
      <vt:lpstr>Add a New User</vt:lpstr>
      <vt:lpstr>Fill in User Particulars</vt:lpstr>
      <vt:lpstr>User is added with default privileges</vt:lpstr>
      <vt:lpstr>Changing User Privileges</vt:lpstr>
      <vt:lpstr>User Roles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Meta-Data Manually</dc:title>
  <dc:creator>WimHugo</dc:creator>
  <cp:lastModifiedBy>WimHugo</cp:lastModifiedBy>
  <cp:revision>12</cp:revision>
  <dcterms:created xsi:type="dcterms:W3CDTF">2011-04-18T11:24:20Z</dcterms:created>
  <dcterms:modified xsi:type="dcterms:W3CDTF">2011-11-14T10:28:36Z</dcterms:modified>
</cp:coreProperties>
</file>