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3" r:id="rId10"/>
    <p:sldId id="264" r:id="rId11"/>
    <p:sldId id="265" r:id="rId12"/>
    <p:sldId id="270" r:id="rId13"/>
    <p:sldId id="271" r:id="rId14"/>
    <p:sldId id="272" r:id="rId15"/>
    <p:sldId id="273" r:id="rId16"/>
    <p:sldId id="266" r:id="rId17"/>
    <p:sldId id="267" r:id="rId18"/>
    <p:sldId id="268" r:id="rId19"/>
    <p:sldId id="269" r:id="rId20"/>
    <p:sldId id="274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34188" cy="99790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odallV" initials="G" lastIdx="2" clrIdx="0"/>
  <p:cmAuthor id="1" name="victoria" initials="v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9" autoAdjust="0"/>
    <p:restoredTop sz="86409" autoAdjust="0"/>
  </p:normalViewPr>
  <p:slideViewPr>
    <p:cSldViewPr snapToGrid="0"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21560-FD5B-46F4-B3D2-389B1A3209D9}" type="datetimeFigureOut">
              <a:rPr lang="en-ZA" smtClean="0"/>
              <a:pPr/>
              <a:t>2014/02/05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5F28E-5612-41DB-AAEA-0C6E1573A7E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87295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5F28E-5612-41DB-AAEA-0C6E1573A7ED}" type="slidenum">
              <a:rPr lang="en-ZA" smtClean="0"/>
              <a:pPr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54199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If a</a:t>
            </a:r>
            <a:r>
              <a:rPr lang="en-ZA" baseline="0" dirty="0" smtClean="0"/>
              <a:t> user forgets their password, they need to have it reset by a user administrator. </a:t>
            </a:r>
          </a:p>
          <a:p>
            <a:r>
              <a:rPr lang="en-ZA" baseline="0" dirty="0" smtClean="0"/>
              <a:t>Click on the user, and it will be highlighted. Click on ‘Change Password’ under the Users tab.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5F28E-5612-41DB-AAEA-0C6E1573A7ED}" type="slidenum">
              <a:rPr lang="en-ZA" smtClean="0"/>
              <a:pPr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18241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Enter</a:t>
            </a:r>
            <a:r>
              <a:rPr lang="en-ZA" baseline="0" dirty="0" smtClean="0"/>
              <a:t> the new password and click ‘Save’. </a:t>
            </a:r>
          </a:p>
          <a:p>
            <a:r>
              <a:rPr lang="en-ZA" baseline="0" dirty="0" smtClean="0"/>
              <a:t>The password needs to be a minimum of 6 characters.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5F28E-5612-41DB-AAEA-0C6E1573A7ED}" type="slidenum">
              <a:rPr lang="en-ZA" smtClean="0"/>
              <a:pPr/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18241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The email address and comment</a:t>
            </a:r>
            <a:r>
              <a:rPr lang="en-ZA" baseline="0" dirty="0" smtClean="0"/>
              <a:t> for a user can be edited using the ‘Edit’ button alongside the user details.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5F28E-5612-41DB-AAEA-0C6E1573A7ED}" type="slidenum">
              <a:rPr lang="en-ZA" smtClean="0"/>
              <a:pPr/>
              <a:t>14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18241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A user can be deleted by clicking on the delete icon alongside the user details.</a:t>
            </a:r>
            <a:r>
              <a:rPr lang="en-ZA" baseline="0" dirty="0" smtClean="0"/>
              <a:t>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5F28E-5612-41DB-AAEA-0C6E1573A7ED}" type="slidenum">
              <a:rPr lang="en-ZA" smtClean="0"/>
              <a:pPr/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18241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To assign</a:t>
            </a:r>
            <a:r>
              <a:rPr lang="en-ZA" baseline="0" dirty="0" smtClean="0"/>
              <a:t> a role to a user, first click on the user in the User tab, it will become highlighted. Then click on ‘Add Role’ in the Roles tab below.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5F28E-5612-41DB-AAEA-0C6E1573A7ED}" type="slidenum">
              <a:rPr lang="en-ZA" smtClean="0"/>
              <a:pPr/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18241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A list of available roles will pop up.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5F28E-5612-41DB-AAEA-0C6E1573A7ED}" type="slidenum">
              <a:rPr lang="en-ZA" smtClean="0"/>
              <a:pPr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18241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Check the necessary role</a:t>
            </a:r>
            <a:r>
              <a:rPr lang="en-ZA" baseline="0" dirty="0" smtClean="0"/>
              <a:t>(s) and click ‘Save’.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5F28E-5612-41DB-AAEA-0C6E1573A7ED}" type="slidenum">
              <a:rPr lang="en-ZA" smtClean="0"/>
              <a:pPr/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18241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The user is now linked to the selected role(s). This will allow them access to</a:t>
            </a:r>
            <a:r>
              <a:rPr lang="en-ZA" baseline="0" dirty="0" smtClean="0"/>
              <a:t> certain modules within the database. Further details to be discussed later in this document.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5F28E-5612-41DB-AAEA-0C6E1573A7ED}" type="slidenum">
              <a:rPr lang="en-ZA" smtClean="0"/>
              <a:pPr/>
              <a:t>19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18241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A role can be removed from a user’s profile by clicking</a:t>
            </a:r>
            <a:r>
              <a:rPr lang="en-ZA" baseline="0" dirty="0" smtClean="0"/>
              <a:t> on the delete icon to the right of the role that is no longer required.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5F28E-5612-41DB-AAEA-0C6E1573A7ED}" type="slidenum">
              <a:rPr lang="en-ZA" smtClean="0"/>
              <a:pPr/>
              <a:t>20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18241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5F28E-5612-41DB-AAEA-0C6E1573A7ED}" type="slidenum">
              <a:rPr lang="en-ZA" smtClean="0"/>
              <a:pPr/>
              <a:t>21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18241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Enter username</a:t>
            </a:r>
            <a:r>
              <a:rPr lang="en-ZA" baseline="0" dirty="0" smtClean="0"/>
              <a:t> and password. </a:t>
            </a:r>
          </a:p>
          <a:p>
            <a:r>
              <a:rPr lang="en-ZA" baseline="0" dirty="0" smtClean="0"/>
              <a:t>Click ‘Logon’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5F28E-5612-41DB-AAEA-0C6E1573A7ED}" type="slidenum">
              <a:rPr lang="en-ZA" smtClean="0"/>
              <a:pPr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18241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Only</a:t>
            </a:r>
            <a:r>
              <a:rPr lang="en-ZA" baseline="0" dirty="0" smtClean="0"/>
              <a:t> certain users will have access to this System Administration function. </a:t>
            </a:r>
          </a:p>
          <a:p>
            <a:r>
              <a:rPr lang="en-ZA" dirty="0" smtClean="0"/>
              <a:t>To manage roles, click on the ‘Role’ icon under the System</a:t>
            </a:r>
            <a:r>
              <a:rPr lang="en-ZA" baseline="0" dirty="0" smtClean="0"/>
              <a:t> Administration tab.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5F28E-5612-41DB-AAEA-0C6E1573A7ED}" type="slidenum">
              <a:rPr lang="en-ZA" smtClean="0"/>
              <a:pPr/>
              <a:t>22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182414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Every role</a:t>
            </a:r>
            <a:r>
              <a:rPr lang="en-ZA" baseline="0" dirty="0" smtClean="0"/>
              <a:t> is linked to a module(s) which governs what that particular role is able to do in the database. Modules are assigned corresponding to the options available under the Navigation tab. A list of the current roles is given on the next slide. Modifications to the roles should be limited and described in detail about their purpose and target users.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5F28E-5612-41DB-AAEA-0C6E1573A7ED}" type="slidenum">
              <a:rPr lang="en-ZA" smtClean="0"/>
              <a:pPr/>
              <a:t>23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18241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To add</a:t>
            </a:r>
            <a:r>
              <a:rPr lang="en-ZA" baseline="0" dirty="0" smtClean="0"/>
              <a:t> a new role, click on the ‘Add Role’ icon in the </a:t>
            </a:r>
            <a:r>
              <a:rPr lang="en-ZA" baseline="0" smtClean="0"/>
              <a:t>left corner of the Roles pane.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5F28E-5612-41DB-AAEA-0C6E1573A7ED}" type="slidenum">
              <a:rPr lang="en-ZA" smtClean="0"/>
              <a:pPr/>
              <a:t>25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182414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Enter a role</a:t>
            </a:r>
            <a:r>
              <a:rPr lang="en-ZA" baseline="0" dirty="0" smtClean="0"/>
              <a:t> name and a comprehensive description of what the role will be able to do. Click ‘Save’.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5F28E-5612-41DB-AAEA-0C6E1573A7ED}" type="slidenum">
              <a:rPr lang="en-ZA" smtClean="0"/>
              <a:pPr/>
              <a:t>26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182414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baseline="0" dirty="0" smtClean="0"/>
              <a:t>Click on the new role under the roles tab, it will be come highlighted. Then click on the ‘Add Module’ icon under the Modules tab.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5F28E-5612-41DB-AAEA-0C6E1573A7ED}" type="slidenum">
              <a:rPr lang="en-ZA" smtClean="0"/>
              <a:pPr/>
              <a:t>27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182414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baseline="0" dirty="0" smtClean="0"/>
              <a:t>Check the desired modules that are required for the new role. The modules correspond to the various sections under the Navigation tab. Click ‘Save’.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5F28E-5612-41DB-AAEA-0C6E1573A7ED}" type="slidenum">
              <a:rPr lang="en-ZA" smtClean="0"/>
              <a:pPr/>
              <a:t>28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182414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baseline="0" dirty="0" smtClean="0"/>
              <a:t>The modules associated with the highlighted role are now shown below under the Modules tab.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5F28E-5612-41DB-AAEA-0C6E1573A7ED}" type="slidenum">
              <a:rPr lang="en-ZA" smtClean="0"/>
              <a:pPr/>
              <a:t>29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182414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baseline="0" dirty="0" smtClean="0"/>
              <a:t>A module can be removed from the highlighted role by clicking on the ‘Delete’ icon to the right of the Module details.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5F28E-5612-41DB-AAEA-0C6E1573A7ED}" type="slidenum">
              <a:rPr lang="en-ZA" smtClean="0"/>
              <a:pPr/>
              <a:t>30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182414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baseline="0" dirty="0" smtClean="0"/>
              <a:t>The name and description of the role can be edited by clicking on the ‘Edit’ icon under the roles tab.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5F28E-5612-41DB-AAEA-0C6E1573A7ED}" type="slidenum">
              <a:rPr lang="en-ZA" smtClean="0"/>
              <a:pPr/>
              <a:t>31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182414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baseline="0" dirty="0" smtClean="0"/>
              <a:t>A role can be deleted by clicking on the ‘Delete’ icon under the Roles tab.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5F28E-5612-41DB-AAEA-0C6E1573A7ED}" type="slidenum">
              <a:rPr lang="en-ZA" smtClean="0"/>
              <a:pPr/>
              <a:t>32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18241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First page as you login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5F28E-5612-41DB-AAEA-0C6E1573A7ED}" type="slidenum">
              <a:rPr lang="en-ZA" smtClean="0"/>
              <a:pPr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182414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baseline="0" dirty="0" smtClean="0"/>
              <a:t>To logout of the database, click on the ‘Logout</a:t>
            </a:r>
            <a:r>
              <a:rPr lang="en-ZA" baseline="0" smtClean="0"/>
              <a:t>’ button.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5F28E-5612-41DB-AAEA-0C6E1573A7ED}" type="slidenum">
              <a:rPr lang="en-ZA" smtClean="0"/>
              <a:pPr/>
              <a:t>33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18241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5F28E-5612-41DB-AAEA-0C6E1573A7ED}" type="slidenum">
              <a:rPr lang="en-ZA" smtClean="0"/>
              <a:pPr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18241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Click on the</a:t>
            </a:r>
            <a:r>
              <a:rPr lang="en-ZA" baseline="0" dirty="0" smtClean="0"/>
              <a:t> user option under System Administration in the Navigation pane.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5F28E-5612-41DB-AAEA-0C6E1573A7ED}" type="slidenum">
              <a:rPr lang="en-ZA" smtClean="0"/>
              <a:pPr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18241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Click on ‘Add User’ on</a:t>
            </a:r>
            <a:r>
              <a:rPr lang="en-ZA" baseline="0" dirty="0" smtClean="0"/>
              <a:t> the Users tab.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5F28E-5612-41DB-AAEA-0C6E1573A7ED}" type="slidenum">
              <a:rPr lang="en-ZA" smtClean="0"/>
              <a:pPr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18241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User data entry screen will pop up.</a:t>
            </a:r>
            <a:r>
              <a:rPr lang="en-ZA" baseline="0" dirty="0" smtClean="0"/>
              <a:t>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5F28E-5612-41DB-AAEA-0C6E1573A7ED}" type="slidenum">
              <a:rPr lang="en-ZA" smtClean="0"/>
              <a:pPr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18241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Enter the username, password, email and general comment about the new user. The password</a:t>
            </a:r>
            <a:r>
              <a:rPr lang="en-ZA" baseline="0" dirty="0" smtClean="0"/>
              <a:t> must be at least 6 characters long. </a:t>
            </a:r>
          </a:p>
          <a:p>
            <a:r>
              <a:rPr lang="en-ZA" baseline="0" dirty="0" smtClean="0"/>
              <a:t>Click ‘Save’.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5F28E-5612-41DB-AAEA-0C6E1573A7ED}" type="slidenum">
              <a:rPr lang="en-ZA" smtClean="0"/>
              <a:pPr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18241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The new user is now registered on</a:t>
            </a:r>
            <a:r>
              <a:rPr lang="en-ZA" baseline="0" dirty="0" smtClean="0"/>
              <a:t> the system. However, at present they will not be able to access anything within the database since they are not linked to a user role.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5F28E-5612-41DB-AAEA-0C6E1573A7ED}" type="slidenum">
              <a:rPr lang="en-ZA" smtClean="0"/>
              <a:pPr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1824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CAF0F-8169-4C66-A423-D202F68DA1F7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AF099-9431-419E-8177-DF1F01547C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02CDE-0590-405C-9574-62923B76B8E7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A1E2B-A106-4D4B-98FE-729FA0767F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DDF8D-665E-4EC1-8A10-AF3CFD8E9475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59291-269E-4AE0-AFF6-1732B2917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4620344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B3470-8049-422A-9227-AC3F585627B4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AAB60-AE03-4273-9488-E874391FDB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F2C5B-D5B4-434C-A180-69CEB60F8C93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5CE05-D6AB-4272-97B6-917B242B2E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86C8C-FB7E-4C49-BBB1-04608565FA90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CCD1C-BA47-4BAA-AAE3-1048B631FB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610FE-D493-43F5-B154-47CC64139042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97975-9A4C-4A91-9E20-5550EFB6DE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97670-3EC5-4168-9605-775DA66B79E5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3ABB9-7922-418F-8254-2E4155802F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03F93-B3F7-4E18-A138-15196025BD7C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65EE0-D09B-4B4E-BD84-7A88A017C2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165BB-C7DD-4823-9B7A-63ECA1312FD5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2D676-85C7-4225-A200-C332C32889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19C27-1903-4A68-819C-54D87419E9C8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ED2B3-DD9D-4008-9FF7-B675B11705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F370A6-1FE0-41CC-AD8E-5436DD4443DD}" type="datetimeFigureOut">
              <a:rPr lang="en-US"/>
              <a:pPr>
                <a:defRPr/>
              </a:pPr>
              <a:t>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8582FB-70DE-4600-8208-A137667C52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6" descr="SAEON Powerpoint templat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25400" y="19050"/>
            <a:ext cx="9199563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observations.saeon.ac.za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:\SAEON_Abstracts\photos\Lambrechtkloof B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9552" y="662831"/>
            <a:ext cx="8496944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114300" dist="50800" dir="10800000" algn="r" rotWithShape="0">
                    <a:schemeClr val="bg1">
                      <a:alpha val="40000"/>
                    </a:schemeClr>
                  </a:outerShdw>
                </a:effectLst>
              </a:rPr>
              <a:t>SAEON Observations Database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114300" dist="50800" dir="10800000" algn="r" rotWithShape="0">
                    <a:schemeClr val="bg1">
                      <a:alpha val="40000"/>
                    </a:schemeClr>
                  </a:outerShdw>
                </a:effectLst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114300" dist="50800" dir="10800000" algn="r" rotWithShape="0">
                    <a:schemeClr val="bg1">
                      <a:alpha val="40000"/>
                    </a:schemeClr>
                  </a:outerShdw>
                </a:effectLst>
              </a:rPr>
              <a:t/>
            </a:r>
            <a:br>
              <a:rPr lang="en-US" b="1" dirty="0">
                <a:solidFill>
                  <a:schemeClr val="bg1"/>
                </a:solidFill>
                <a:effectLst>
                  <a:outerShdw blurRad="114300" dist="50800" dir="10800000" algn="r" rotWithShape="0">
                    <a:schemeClr val="bg1">
                      <a:alpha val="40000"/>
                    </a:schemeClr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114300" dist="50800" dir="10800000" algn="r" rotWithShape="0">
                    <a:schemeClr val="bg1">
                      <a:alpha val="40000"/>
                    </a:schemeClr>
                  </a:outerShdw>
                </a:effectLst>
              </a:rPr>
              <a:t>System Administration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114300" dist="50800" dir="10800000" algn="r" rotWithShape="0">
                    <a:schemeClr val="bg1">
                      <a:alpha val="40000"/>
                    </a:schemeClr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114300" dist="50800" dir="10800000" algn="r" rotWithShape="0">
                    <a:schemeClr val="bg1">
                      <a:alpha val="40000"/>
                    </a:schemeClr>
                  </a:outerShdw>
                </a:effectLst>
              </a:rPr>
              <a:t>Documentation</a:t>
            </a:r>
            <a:endParaRPr lang="en-US" b="1" dirty="0">
              <a:solidFill>
                <a:schemeClr val="bg1"/>
              </a:solidFill>
              <a:effectLst>
                <a:outerShdw blurRad="114300" dist="50800" dir="10800000" algn="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19672" y="3257352"/>
            <a:ext cx="6400800" cy="675704"/>
          </a:xfrm>
        </p:spPr>
        <p:txBody>
          <a:bodyPr/>
          <a:lstStyle/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Compiled </a:t>
            </a:r>
            <a:r>
              <a:rPr lang="en-US" b="1" dirty="0" smtClean="0">
                <a:solidFill>
                  <a:schemeClr val="tx1"/>
                </a:solidFill>
              </a:rPr>
              <a:t>by: Victoria Goodall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April </a:t>
            </a:r>
            <a:r>
              <a:rPr lang="en-US" b="1" dirty="0" smtClean="0">
                <a:solidFill>
                  <a:schemeClr val="tx1"/>
                </a:solidFill>
              </a:rPr>
              <a:t>2013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Updated February 2014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3"/>
          <a:srcRect b="5074"/>
          <a:stretch/>
        </p:blipFill>
        <p:spPr bwMode="auto">
          <a:xfrm>
            <a:off x="0" y="1508760"/>
            <a:ext cx="9144000" cy="54016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096000" cy="1143000"/>
          </a:xfrm>
        </p:spPr>
        <p:txBody>
          <a:bodyPr/>
          <a:lstStyle/>
          <a:p>
            <a:r>
              <a:rPr lang="en-US" dirty="0" smtClean="0"/>
              <a:t>Add a New User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941320" y="2667000"/>
            <a:ext cx="3840480" cy="3886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5913120" y="5920740"/>
            <a:ext cx="807720" cy="5029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11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3"/>
          <a:srcRect b="5074"/>
          <a:stretch/>
        </p:blipFill>
        <p:spPr bwMode="auto">
          <a:xfrm>
            <a:off x="1" y="1478280"/>
            <a:ext cx="9144000" cy="5514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096000" cy="1143000"/>
          </a:xfrm>
        </p:spPr>
        <p:txBody>
          <a:bodyPr/>
          <a:lstStyle/>
          <a:p>
            <a:r>
              <a:rPr lang="en-US" dirty="0" smtClean="0"/>
              <a:t>Add a New User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35480" y="3886199"/>
            <a:ext cx="4693920" cy="380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511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/>
          <a:srcRect b="5074"/>
          <a:stretch/>
        </p:blipFill>
        <p:spPr bwMode="auto">
          <a:xfrm>
            <a:off x="0" y="1493520"/>
            <a:ext cx="9144000" cy="55159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096000" cy="1143000"/>
          </a:xfrm>
        </p:spPr>
        <p:txBody>
          <a:bodyPr/>
          <a:lstStyle/>
          <a:p>
            <a:r>
              <a:rPr lang="en-US" dirty="0" smtClean="0"/>
              <a:t>Change User Password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14600" y="2773679"/>
            <a:ext cx="1051560" cy="380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/>
          <p:cNvSpPr/>
          <p:nvPr/>
        </p:nvSpPr>
        <p:spPr>
          <a:xfrm>
            <a:off x="1935480" y="3886199"/>
            <a:ext cx="4693920" cy="380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4288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3"/>
          <a:srcRect b="5074"/>
          <a:stretch/>
        </p:blipFill>
        <p:spPr bwMode="auto">
          <a:xfrm>
            <a:off x="0" y="1493520"/>
            <a:ext cx="9144000" cy="5478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096000" cy="1143000"/>
          </a:xfrm>
        </p:spPr>
        <p:txBody>
          <a:bodyPr/>
          <a:lstStyle/>
          <a:p>
            <a:r>
              <a:rPr lang="en-US" dirty="0" smtClean="0"/>
              <a:t>Change User Password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83680" y="6217919"/>
            <a:ext cx="807720" cy="380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/>
          <p:cNvSpPr/>
          <p:nvPr/>
        </p:nvSpPr>
        <p:spPr>
          <a:xfrm>
            <a:off x="3566160" y="3696175"/>
            <a:ext cx="3535680" cy="380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9283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3"/>
          <a:srcRect b="5359"/>
          <a:stretch/>
        </p:blipFill>
        <p:spPr bwMode="auto">
          <a:xfrm>
            <a:off x="0" y="1463040"/>
            <a:ext cx="9144000" cy="5546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096000" cy="1143000"/>
          </a:xfrm>
        </p:spPr>
        <p:txBody>
          <a:bodyPr/>
          <a:lstStyle/>
          <a:p>
            <a:r>
              <a:rPr lang="en-US" dirty="0" smtClean="0"/>
              <a:t>Edit User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86500" y="3886198"/>
            <a:ext cx="403860" cy="380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/>
          <p:cNvSpPr/>
          <p:nvPr/>
        </p:nvSpPr>
        <p:spPr>
          <a:xfrm>
            <a:off x="1798320" y="3886198"/>
            <a:ext cx="4892040" cy="380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0" name="Picture 9"/>
          <p:cNvPicPr/>
          <p:nvPr/>
        </p:nvPicPr>
        <p:blipFill rotWithShape="1">
          <a:blip r:embed="rId3"/>
          <a:srcRect l="69398" t="30450" r="28173" b="64818"/>
          <a:stretch/>
        </p:blipFill>
        <p:spPr bwMode="auto">
          <a:xfrm>
            <a:off x="4602479" y="417195"/>
            <a:ext cx="713105" cy="781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17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3"/>
          <a:srcRect b="5074"/>
          <a:stretch/>
        </p:blipFill>
        <p:spPr bwMode="auto">
          <a:xfrm>
            <a:off x="0" y="1463040"/>
            <a:ext cx="9144000" cy="5479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096000" cy="1143000"/>
          </a:xfrm>
        </p:spPr>
        <p:txBody>
          <a:bodyPr/>
          <a:lstStyle/>
          <a:p>
            <a:r>
              <a:rPr lang="en-US" dirty="0" smtClean="0"/>
              <a:t>Delete a User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11240" y="3837859"/>
            <a:ext cx="289560" cy="380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/>
          <p:cNvSpPr/>
          <p:nvPr/>
        </p:nvSpPr>
        <p:spPr>
          <a:xfrm>
            <a:off x="1798320" y="3837860"/>
            <a:ext cx="4998720" cy="380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0" name="Picture 9"/>
          <p:cNvPicPr/>
          <p:nvPr/>
        </p:nvPicPr>
        <p:blipFill rotWithShape="1">
          <a:blip r:embed="rId3"/>
          <a:srcRect l="67093" t="42401" r="30116" b="52635"/>
          <a:stretch/>
        </p:blipFill>
        <p:spPr bwMode="auto">
          <a:xfrm>
            <a:off x="4861560" y="274320"/>
            <a:ext cx="1066800" cy="1066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299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3"/>
          <a:srcRect b="5074"/>
          <a:stretch/>
        </p:blipFill>
        <p:spPr bwMode="auto">
          <a:xfrm>
            <a:off x="0" y="1493520"/>
            <a:ext cx="9144000" cy="55159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096000" cy="1143000"/>
          </a:xfrm>
        </p:spPr>
        <p:txBody>
          <a:bodyPr/>
          <a:lstStyle/>
          <a:p>
            <a:r>
              <a:rPr lang="en-US" dirty="0" smtClean="0"/>
              <a:t>Assign Role to User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35480" y="5227319"/>
            <a:ext cx="746760" cy="380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1935480" y="3886199"/>
            <a:ext cx="4693920" cy="380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2951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3"/>
          <a:srcRect b="5074"/>
          <a:stretch/>
        </p:blipFill>
        <p:spPr bwMode="auto">
          <a:xfrm>
            <a:off x="0" y="1463041"/>
            <a:ext cx="9144000" cy="55064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096000" cy="1143000"/>
          </a:xfrm>
        </p:spPr>
        <p:txBody>
          <a:bodyPr/>
          <a:lstStyle/>
          <a:p>
            <a:r>
              <a:rPr lang="en-US" dirty="0" smtClean="0"/>
              <a:t>Assign Role to User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25040" y="2910839"/>
            <a:ext cx="5379720" cy="21488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014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3"/>
          <a:srcRect b="5074"/>
          <a:stretch/>
        </p:blipFill>
        <p:spPr bwMode="auto">
          <a:xfrm>
            <a:off x="0" y="1432560"/>
            <a:ext cx="9144000" cy="55806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096000" cy="1143000"/>
          </a:xfrm>
        </p:spPr>
        <p:txBody>
          <a:bodyPr/>
          <a:lstStyle/>
          <a:p>
            <a:r>
              <a:rPr lang="en-US" dirty="0" smtClean="0"/>
              <a:t>Assign Role to User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25040" y="4114800"/>
            <a:ext cx="5379720" cy="3505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/>
          <p:cNvSpPr/>
          <p:nvPr/>
        </p:nvSpPr>
        <p:spPr>
          <a:xfrm>
            <a:off x="6675120" y="4587240"/>
            <a:ext cx="853440" cy="3505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4941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3"/>
          <a:srcRect b="5074"/>
          <a:stretch/>
        </p:blipFill>
        <p:spPr bwMode="auto">
          <a:xfrm>
            <a:off x="-20955" y="1493520"/>
            <a:ext cx="9164955" cy="54587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096000" cy="1143000"/>
          </a:xfrm>
        </p:spPr>
        <p:txBody>
          <a:bodyPr/>
          <a:lstStyle/>
          <a:p>
            <a:r>
              <a:rPr lang="en-US" dirty="0" smtClean="0"/>
              <a:t>Assign Role to User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71662" y="5699760"/>
            <a:ext cx="3950018" cy="3505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6003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600200"/>
            <a:ext cx="8291264" cy="51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1" algn="just">
              <a:spcBef>
                <a:spcPct val="2000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The online SAEON observations database is a repository of streamflow, weather, soil moisture and other observations made within SAEON or obtained from our collaborators</a:t>
            </a:r>
          </a:p>
          <a:p>
            <a:pPr lvl="1" algn="just">
              <a:spcBef>
                <a:spcPct val="20000"/>
              </a:spcBef>
              <a:defRPr/>
            </a:pPr>
            <a:endParaRPr lang="en-US" sz="2800" dirty="0">
              <a:solidFill>
                <a:schemeClr val="bg1"/>
              </a:solidFill>
              <a:latin typeface="+mn-lt"/>
            </a:endParaRPr>
          </a:p>
          <a:p>
            <a:pPr lvl="1" algn="just">
              <a:spcBef>
                <a:spcPct val="2000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Data is provided ‘as-is’ with no guarantee as to its quality or recommendation about its potential for analysis</a:t>
            </a:r>
          </a:p>
          <a:p>
            <a:pPr lvl="1" algn="just">
              <a:spcBef>
                <a:spcPct val="20000"/>
              </a:spcBef>
              <a:defRPr/>
            </a:pPr>
            <a:endParaRPr lang="en-US" sz="2800" dirty="0">
              <a:solidFill>
                <a:schemeClr val="bg1"/>
              </a:solidFill>
              <a:latin typeface="+mn-lt"/>
            </a:endParaRPr>
          </a:p>
          <a:p>
            <a:pPr lvl="1" algn="just">
              <a:spcBef>
                <a:spcPct val="2000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For further details, please contact SAEON Data Scientists: data@saeon.ac.za</a:t>
            </a:r>
          </a:p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8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096000" cy="1143000"/>
          </a:xfrm>
        </p:spPr>
        <p:txBody>
          <a:bodyPr/>
          <a:lstStyle/>
          <a:p>
            <a:r>
              <a:rPr lang="en-US" dirty="0" smtClean="0"/>
              <a:t>Observations Database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/>
          <a:srcRect b="5074"/>
          <a:stretch/>
        </p:blipFill>
        <p:spPr bwMode="auto">
          <a:xfrm>
            <a:off x="0" y="1402080"/>
            <a:ext cx="9144000" cy="55740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096000" cy="1143000"/>
          </a:xfrm>
        </p:spPr>
        <p:txBody>
          <a:bodyPr/>
          <a:lstStyle/>
          <a:p>
            <a:r>
              <a:rPr lang="en-US" dirty="0" smtClean="0"/>
              <a:t>Delete User Role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71662" y="5684520"/>
            <a:ext cx="3950018" cy="3505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/>
          <p:cNvSpPr/>
          <p:nvPr/>
        </p:nvSpPr>
        <p:spPr>
          <a:xfrm>
            <a:off x="5181600" y="5684520"/>
            <a:ext cx="472440" cy="3505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520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3518"/>
            <a:ext cx="6096000" cy="1143000"/>
          </a:xfrm>
        </p:spPr>
        <p:txBody>
          <a:bodyPr/>
          <a:lstStyle/>
          <a:p>
            <a:r>
              <a:rPr lang="en-US" sz="6600" dirty="0" smtClean="0">
                <a:solidFill>
                  <a:schemeClr val="bg1"/>
                </a:solidFill>
              </a:rPr>
              <a:t>Role</a:t>
            </a:r>
            <a:br>
              <a:rPr lang="en-US" sz="6600" dirty="0" smtClean="0">
                <a:solidFill>
                  <a:schemeClr val="bg1"/>
                </a:solidFill>
              </a:rPr>
            </a:br>
            <a:r>
              <a:rPr lang="en-US" sz="6600" dirty="0" smtClean="0">
                <a:solidFill>
                  <a:schemeClr val="bg1"/>
                </a:solidFill>
              </a:rPr>
              <a:t>Administration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2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096000" cy="1143000"/>
          </a:xfrm>
        </p:spPr>
        <p:txBody>
          <a:bodyPr/>
          <a:lstStyle/>
          <a:p>
            <a:r>
              <a:rPr lang="en-US" dirty="0" smtClean="0"/>
              <a:t>Manage Roles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b="5030"/>
          <a:stretch/>
        </p:blipFill>
        <p:spPr bwMode="auto">
          <a:xfrm>
            <a:off x="-5080" y="1478280"/>
            <a:ext cx="9179560" cy="553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" y="2712720"/>
            <a:ext cx="731520" cy="1828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9873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096000" cy="1143000"/>
          </a:xfrm>
        </p:spPr>
        <p:txBody>
          <a:bodyPr/>
          <a:lstStyle/>
          <a:p>
            <a:r>
              <a:rPr lang="en-US" dirty="0" smtClean="0"/>
              <a:t>Roles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b="5359"/>
          <a:stretch/>
        </p:blipFill>
        <p:spPr bwMode="auto">
          <a:xfrm>
            <a:off x="0" y="1447801"/>
            <a:ext cx="9144000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7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096000" cy="1143000"/>
          </a:xfrm>
        </p:spPr>
        <p:txBody>
          <a:bodyPr/>
          <a:lstStyle/>
          <a:p>
            <a:r>
              <a:rPr lang="en-US" dirty="0" smtClean="0"/>
              <a:t>Database Roles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392591"/>
              </p:ext>
            </p:extLst>
          </p:nvPr>
        </p:nvGraphicFramePr>
        <p:xfrm>
          <a:off x="198120" y="2082800"/>
          <a:ext cx="870204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0840"/>
                <a:gridCol w="5791200"/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Role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Description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err="1" smtClean="0"/>
                        <a:t>Add_User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Add, edit and delete users. Assign roles to users.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err="1" smtClean="0"/>
                        <a:t>User_Management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Add,</a:t>
                      </a:r>
                      <a:r>
                        <a:rPr lang="en-ZA" baseline="0" dirty="0" smtClean="0"/>
                        <a:t> edit and delete users. Assign roles to users. Add new roles. 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err="1" smtClean="0"/>
                        <a:t>Data_User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Query data,</a:t>
                      </a:r>
                      <a:r>
                        <a:rPr lang="en-ZA" baseline="0" dirty="0" smtClean="0"/>
                        <a:t> download data. Access to datasets controlled by date range linked to Data Source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err="1" smtClean="0"/>
                        <a:t>Data_Provider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Upload data to the</a:t>
                      </a:r>
                      <a:r>
                        <a:rPr lang="en-ZA" baseline="0" dirty="0" smtClean="0"/>
                        <a:t> database. Rights to upload data controlled by date range linked to Data Source. Multiple versions of this role will exist, targeted at specific user communities. 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err="1" smtClean="0"/>
                        <a:t>Master_Data_Management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Add phenomena,</a:t>
                      </a:r>
                      <a:r>
                        <a:rPr lang="en-ZA" baseline="0" dirty="0" smtClean="0"/>
                        <a:t> offerings and units of measure.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Data </a:t>
                      </a:r>
                      <a:r>
                        <a:rPr lang="en-ZA" dirty="0" err="1" smtClean="0"/>
                        <a:t>Provider_Administration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Add, edit or delete: Data Schemas, Data Sources, Organizations, Projects/Sites, Sensors, Stations</a:t>
                      </a:r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57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096000" cy="1143000"/>
          </a:xfrm>
        </p:spPr>
        <p:txBody>
          <a:bodyPr/>
          <a:lstStyle/>
          <a:p>
            <a:r>
              <a:rPr lang="en-US" dirty="0" smtClean="0"/>
              <a:t>New Role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b="5359"/>
          <a:stretch/>
        </p:blipFill>
        <p:spPr bwMode="auto">
          <a:xfrm>
            <a:off x="0" y="1447801"/>
            <a:ext cx="9144000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89760" y="2712720"/>
            <a:ext cx="36576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21216" t="22732" r="76054" b="73075"/>
          <a:stretch/>
        </p:blipFill>
        <p:spPr bwMode="auto">
          <a:xfrm>
            <a:off x="4572000" y="411480"/>
            <a:ext cx="882015" cy="76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684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3"/>
          <a:srcRect b="5359"/>
          <a:stretch/>
        </p:blipFill>
        <p:spPr bwMode="auto">
          <a:xfrm>
            <a:off x="0" y="1478281"/>
            <a:ext cx="9144000" cy="5379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096000" cy="1143000"/>
          </a:xfrm>
        </p:spPr>
        <p:txBody>
          <a:bodyPr/>
          <a:lstStyle/>
          <a:p>
            <a:r>
              <a:rPr lang="en-US" dirty="0" smtClean="0"/>
              <a:t>New Role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66160" y="2758440"/>
            <a:ext cx="3886200" cy="38404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6659880" y="6111240"/>
            <a:ext cx="701040" cy="3886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844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3"/>
          <a:srcRect b="5074"/>
          <a:stretch/>
        </p:blipFill>
        <p:spPr bwMode="auto">
          <a:xfrm>
            <a:off x="0" y="1508761"/>
            <a:ext cx="9144000" cy="5441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096000" cy="1143000"/>
          </a:xfrm>
        </p:spPr>
        <p:txBody>
          <a:bodyPr/>
          <a:lstStyle/>
          <a:p>
            <a:r>
              <a:rPr lang="en-US" dirty="0" smtClean="0"/>
              <a:t>New Role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97380" y="4385310"/>
            <a:ext cx="3886200" cy="2781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1897380" y="5212080"/>
            <a:ext cx="845820" cy="3886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242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3"/>
          <a:srcRect b="5359"/>
          <a:stretch/>
        </p:blipFill>
        <p:spPr bwMode="auto">
          <a:xfrm>
            <a:off x="0" y="1447801"/>
            <a:ext cx="9144000" cy="54978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096000" cy="1143000"/>
          </a:xfrm>
        </p:spPr>
        <p:txBody>
          <a:bodyPr/>
          <a:lstStyle/>
          <a:p>
            <a:r>
              <a:rPr lang="en-US" dirty="0" smtClean="0"/>
              <a:t>New Role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63140" y="3181350"/>
            <a:ext cx="342900" cy="24345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6652260" y="5421630"/>
            <a:ext cx="845820" cy="3886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496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3"/>
          <a:srcRect b="5074"/>
          <a:stretch/>
        </p:blipFill>
        <p:spPr bwMode="auto">
          <a:xfrm>
            <a:off x="-1" y="1447800"/>
            <a:ext cx="9144001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096000" cy="1143000"/>
          </a:xfrm>
        </p:spPr>
        <p:txBody>
          <a:bodyPr/>
          <a:lstStyle/>
          <a:p>
            <a:r>
              <a:rPr lang="en-US" dirty="0" smtClean="0"/>
              <a:t>New Role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20240" y="5467350"/>
            <a:ext cx="3794760" cy="12839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1920240" y="4331970"/>
            <a:ext cx="3901440" cy="2247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2380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600200"/>
            <a:ext cx="8291264" cy="51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914400" lvl="1" indent="-4572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URL for the database:</a:t>
            </a:r>
          </a:p>
          <a:p>
            <a:pPr lvl="1" algn="just">
              <a:spcBef>
                <a:spcPct val="2000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ZA" sz="2800" dirty="0">
                <a:hlinkClick r:id="rId2"/>
              </a:rPr>
              <a:t>http://observations.saeon.ac.za</a:t>
            </a:r>
            <a:r>
              <a:rPr lang="en-ZA" sz="2800" dirty="0" smtClean="0">
                <a:hlinkClick r:id="rId2"/>
              </a:rPr>
              <a:t>/</a:t>
            </a:r>
            <a:endParaRPr lang="en-ZA" sz="2800" dirty="0" smtClean="0"/>
          </a:p>
          <a:p>
            <a:pPr lvl="1" algn="just">
              <a:spcBef>
                <a:spcPct val="20000"/>
              </a:spcBef>
              <a:defRPr/>
            </a:pPr>
            <a:endParaRPr lang="en-ZA" sz="2800" dirty="0">
              <a:solidFill>
                <a:schemeClr val="bg1"/>
              </a:solidFill>
              <a:latin typeface="+mn-lt"/>
            </a:endParaRPr>
          </a:p>
          <a:p>
            <a:pPr marL="914400" lvl="1" indent="-4572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This section is relevant for people who are designated as system administrators for the Observations Database. </a:t>
            </a:r>
          </a:p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8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096000" cy="1143000"/>
          </a:xfrm>
        </p:spPr>
        <p:txBody>
          <a:bodyPr/>
          <a:lstStyle/>
          <a:p>
            <a:r>
              <a:rPr lang="en-US" dirty="0" smtClean="0"/>
              <a:t>Observations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2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3"/>
          <a:srcRect b="5074"/>
          <a:stretch/>
        </p:blipFill>
        <p:spPr bwMode="auto">
          <a:xfrm>
            <a:off x="-1" y="1447800"/>
            <a:ext cx="9144001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096000" cy="1143000"/>
          </a:xfrm>
        </p:spPr>
        <p:txBody>
          <a:bodyPr/>
          <a:lstStyle/>
          <a:p>
            <a:r>
              <a:rPr lang="en-US" dirty="0" smtClean="0"/>
              <a:t>Delete Modules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57800" y="5654040"/>
            <a:ext cx="335280" cy="2324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1920240" y="4331970"/>
            <a:ext cx="3901440" cy="2247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57943" t="73677" r="39378" b="21954"/>
          <a:stretch/>
        </p:blipFill>
        <p:spPr bwMode="auto">
          <a:xfrm>
            <a:off x="5166361" y="502920"/>
            <a:ext cx="655319" cy="6553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31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3"/>
          <a:srcRect b="5074"/>
          <a:stretch/>
        </p:blipFill>
        <p:spPr bwMode="auto">
          <a:xfrm>
            <a:off x="-1" y="1447800"/>
            <a:ext cx="9144001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096000" cy="1143000"/>
          </a:xfrm>
        </p:spPr>
        <p:txBody>
          <a:bodyPr/>
          <a:lstStyle/>
          <a:p>
            <a:r>
              <a:rPr lang="en-US" dirty="0" smtClean="0"/>
              <a:t>Edit Role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88280" y="4331969"/>
            <a:ext cx="274320" cy="2266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1920240" y="4331970"/>
            <a:ext cx="3901440" cy="2247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57943" t="46471" r="39378" b="49359"/>
          <a:stretch/>
        </p:blipFill>
        <p:spPr bwMode="auto">
          <a:xfrm>
            <a:off x="4457700" y="524827"/>
            <a:ext cx="678180" cy="5267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011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3"/>
          <a:srcRect b="5074"/>
          <a:stretch/>
        </p:blipFill>
        <p:spPr bwMode="auto">
          <a:xfrm>
            <a:off x="-1" y="1447800"/>
            <a:ext cx="9144001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096000" cy="1143000"/>
          </a:xfrm>
        </p:spPr>
        <p:txBody>
          <a:bodyPr/>
          <a:lstStyle/>
          <a:p>
            <a:r>
              <a:rPr lang="en-US" dirty="0" smtClean="0"/>
              <a:t>Delete Role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86400" y="4331969"/>
            <a:ext cx="274320" cy="2266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1920240" y="4331970"/>
            <a:ext cx="3901440" cy="2247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60064" t="46471" r="37145" b="49359"/>
          <a:stretch/>
        </p:blipFill>
        <p:spPr bwMode="auto">
          <a:xfrm>
            <a:off x="4861560" y="518160"/>
            <a:ext cx="929640" cy="624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686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3"/>
          <a:srcRect b="5074"/>
          <a:stretch/>
        </p:blipFill>
        <p:spPr bwMode="auto">
          <a:xfrm>
            <a:off x="-1" y="1447800"/>
            <a:ext cx="9144001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096000" cy="1143000"/>
          </a:xfrm>
        </p:spPr>
        <p:txBody>
          <a:bodyPr/>
          <a:lstStyle/>
          <a:p>
            <a:r>
              <a:rPr lang="en-US" dirty="0" smtClean="0"/>
              <a:t>Delete Role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86400" y="4331969"/>
            <a:ext cx="274320" cy="2266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8473440" y="1893570"/>
            <a:ext cx="640080" cy="3314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60064" t="46471" r="37145" b="49359"/>
          <a:stretch/>
        </p:blipFill>
        <p:spPr bwMode="auto">
          <a:xfrm>
            <a:off x="4861560" y="518160"/>
            <a:ext cx="929640" cy="624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957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096000" cy="1143000"/>
          </a:xfrm>
        </p:spPr>
        <p:txBody>
          <a:bodyPr/>
          <a:lstStyle/>
          <a:p>
            <a:r>
              <a:rPr lang="en-US" dirty="0" smtClean="0"/>
              <a:t>Login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b="5359"/>
          <a:stretch/>
        </p:blipFill>
        <p:spPr bwMode="auto">
          <a:xfrm>
            <a:off x="-16336" y="1417638"/>
            <a:ext cx="9160336" cy="55527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183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096000" cy="1143000"/>
          </a:xfrm>
        </p:spPr>
        <p:txBody>
          <a:bodyPr/>
          <a:lstStyle/>
          <a:p>
            <a:r>
              <a:rPr lang="en-US" dirty="0" smtClean="0"/>
              <a:t>Home page – System Administrator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b="5030"/>
          <a:stretch/>
        </p:blipFill>
        <p:spPr bwMode="auto">
          <a:xfrm>
            <a:off x="-35560" y="1478280"/>
            <a:ext cx="9179560" cy="553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935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3518"/>
            <a:ext cx="6096000" cy="1143000"/>
          </a:xfrm>
        </p:spPr>
        <p:txBody>
          <a:bodyPr/>
          <a:lstStyle/>
          <a:p>
            <a:r>
              <a:rPr lang="en-US" sz="6600" dirty="0" smtClean="0">
                <a:solidFill>
                  <a:schemeClr val="bg1"/>
                </a:solidFill>
              </a:rPr>
              <a:t>User Administration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5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096000" cy="1143000"/>
          </a:xfrm>
        </p:spPr>
        <p:txBody>
          <a:bodyPr/>
          <a:lstStyle/>
          <a:p>
            <a:r>
              <a:rPr lang="en-US" dirty="0" smtClean="0"/>
              <a:t>Add a New User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b="5030"/>
          <a:stretch/>
        </p:blipFill>
        <p:spPr bwMode="auto">
          <a:xfrm>
            <a:off x="-5080" y="1478280"/>
            <a:ext cx="9179560" cy="553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" y="2880360"/>
            <a:ext cx="731520" cy="1828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1205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3"/>
          <a:srcRect b="5074"/>
          <a:stretch/>
        </p:blipFill>
        <p:spPr bwMode="auto">
          <a:xfrm>
            <a:off x="0" y="1478280"/>
            <a:ext cx="9144000" cy="55235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096000" cy="1143000"/>
          </a:xfrm>
        </p:spPr>
        <p:txBody>
          <a:bodyPr/>
          <a:lstStyle/>
          <a:p>
            <a:r>
              <a:rPr lang="en-US" dirty="0" smtClean="0"/>
              <a:t>Add a New User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20240" y="2788920"/>
            <a:ext cx="670560" cy="289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803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/>
          <a:srcRect b="5359"/>
          <a:stretch/>
        </p:blipFill>
        <p:spPr bwMode="auto">
          <a:xfrm>
            <a:off x="0" y="1508760"/>
            <a:ext cx="9144000" cy="54663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096000" cy="1143000"/>
          </a:xfrm>
        </p:spPr>
        <p:txBody>
          <a:bodyPr/>
          <a:lstStyle/>
          <a:p>
            <a:r>
              <a:rPr lang="en-US" dirty="0" smtClean="0"/>
              <a:t>Add a New User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941320" y="2667000"/>
            <a:ext cx="3840480" cy="3886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9167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EON_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SAEON_Presentation</Template>
  <TotalTime>1560</TotalTime>
  <Words>944</Words>
  <Application>Microsoft Office PowerPoint</Application>
  <PresentationFormat>On-screen Show (4:3)</PresentationFormat>
  <Paragraphs>124</Paragraphs>
  <Slides>33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SAEON_Presentation</vt:lpstr>
      <vt:lpstr>SAEON Observations Database  System Administration Documentation</vt:lpstr>
      <vt:lpstr>Observations Database</vt:lpstr>
      <vt:lpstr>Observations Database</vt:lpstr>
      <vt:lpstr>Login</vt:lpstr>
      <vt:lpstr>Home page – System Administrator</vt:lpstr>
      <vt:lpstr>User Administration</vt:lpstr>
      <vt:lpstr>Add a New User</vt:lpstr>
      <vt:lpstr>Add a New User</vt:lpstr>
      <vt:lpstr>Add a New User</vt:lpstr>
      <vt:lpstr>Add a New User</vt:lpstr>
      <vt:lpstr>Add a New User</vt:lpstr>
      <vt:lpstr>Change User Password</vt:lpstr>
      <vt:lpstr>Change User Password</vt:lpstr>
      <vt:lpstr>Edit User</vt:lpstr>
      <vt:lpstr>Delete a User</vt:lpstr>
      <vt:lpstr>Assign Role to User</vt:lpstr>
      <vt:lpstr>Assign Role to User</vt:lpstr>
      <vt:lpstr>Assign Role to User</vt:lpstr>
      <vt:lpstr>Assign Role to User</vt:lpstr>
      <vt:lpstr>Delete User Role</vt:lpstr>
      <vt:lpstr>Role Administration</vt:lpstr>
      <vt:lpstr>Manage Roles</vt:lpstr>
      <vt:lpstr>Roles</vt:lpstr>
      <vt:lpstr>Database Roles</vt:lpstr>
      <vt:lpstr>New Role</vt:lpstr>
      <vt:lpstr>New Role</vt:lpstr>
      <vt:lpstr>New Role</vt:lpstr>
      <vt:lpstr>New Role</vt:lpstr>
      <vt:lpstr>New Role</vt:lpstr>
      <vt:lpstr>Delete Modules</vt:lpstr>
      <vt:lpstr>Edit Role</vt:lpstr>
      <vt:lpstr>Delete Role</vt:lpstr>
      <vt:lpstr>Delete Role</vt:lpstr>
    </vt:vector>
  </TitlesOfParts>
  <Company>SANBI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SAEON Data Management</dc:title>
  <dc:creator>Victoria Goodall</dc:creator>
  <cp:lastModifiedBy>victoria</cp:lastModifiedBy>
  <cp:revision>132</cp:revision>
  <cp:lastPrinted>2011-06-06T08:29:44Z</cp:lastPrinted>
  <dcterms:created xsi:type="dcterms:W3CDTF">2011-09-15T07:25:27Z</dcterms:created>
  <dcterms:modified xsi:type="dcterms:W3CDTF">2014-02-05T10:01:49Z</dcterms:modified>
</cp:coreProperties>
</file>